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60" r:id="rId3"/>
    <p:sldId id="281" r:id="rId4"/>
    <p:sldId id="261" r:id="rId5"/>
    <p:sldId id="262" r:id="rId6"/>
    <p:sldId id="279" r:id="rId7"/>
    <p:sldId id="265" r:id="rId8"/>
    <p:sldId id="283" r:id="rId9"/>
    <p:sldId id="284" r:id="rId10"/>
    <p:sldId id="282" r:id="rId11"/>
    <p:sldId id="267" r:id="rId12"/>
    <p:sldId id="285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F203E1D-6D08-4884-A3E5-A656F1BCB044}">
          <p14:sldIdLst>
            <p14:sldId id="259"/>
            <p14:sldId id="260"/>
            <p14:sldId id="281"/>
            <p14:sldId id="261"/>
            <p14:sldId id="262"/>
            <p14:sldId id="279"/>
            <p14:sldId id="265"/>
            <p14:sldId id="283"/>
            <p14:sldId id="284"/>
            <p14:sldId id="282"/>
            <p14:sldId id="267"/>
            <p14:sldId id="285"/>
          </p14:sldIdLst>
        </p14:section>
        <p14:section name="Untitled Section" id="{2927FF32-0911-44B3-B866-26231F0350B7}">
          <p14:sldIdLst>
            <p14:sldId id="268"/>
            <p14:sldId id="269"/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6" autoAdjust="0"/>
    <p:restoredTop sz="93606" autoAdjust="0"/>
  </p:normalViewPr>
  <p:slideViewPr>
    <p:cSldViewPr>
      <p:cViewPr>
        <p:scale>
          <a:sx n="66" d="100"/>
          <a:sy n="66" d="100"/>
        </p:scale>
        <p:origin x="-159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D8FB5-B6D0-4F49-85F2-BF24B02EB8CD}" type="doc">
      <dgm:prSet loTypeId="urn:microsoft.com/office/officeart/2009/layout/CirclePicture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040588-F638-452F-B48E-5E82AFB52BF9}">
      <dgm:prSet phldrT="[Text]" custT="1"/>
      <dgm:spPr/>
      <dgm:t>
        <a:bodyPr/>
        <a:lstStyle/>
        <a:p>
          <a:pPr algn="ctr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বাস্তব সংখ্যা</a:t>
          </a:r>
          <a:endParaRPr lang="en-US" sz="1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07FEF58-1BC7-4744-A79A-1DD47EA9D636}" type="parTrans" cxnId="{EED5680C-0840-41AC-93D3-528C1AE5E2D5}">
      <dgm:prSet/>
      <dgm:spPr/>
      <dgm:t>
        <a:bodyPr/>
        <a:lstStyle/>
        <a:p>
          <a:endParaRPr lang="en-US"/>
        </a:p>
      </dgm:t>
    </dgm:pt>
    <dgm:pt modelId="{91D2A88E-0F6B-432C-AE3C-4E7441615B99}" type="sibTrans" cxnId="{EED5680C-0840-41AC-93D3-528C1AE5E2D5}">
      <dgm:prSet/>
      <dgm:spPr/>
      <dgm:t>
        <a:bodyPr/>
        <a:lstStyle/>
        <a:p>
          <a:endParaRPr lang="en-US"/>
        </a:p>
      </dgm:t>
    </dgm:pt>
    <dgm:pt modelId="{744509D1-AFAC-4B2C-90D2-5F83A4C3A92C}">
      <dgm:prSet phldrT="[Text]" phldr="1"/>
      <dgm:spPr/>
      <dgm:t>
        <a:bodyPr/>
        <a:lstStyle/>
        <a:p>
          <a:endParaRPr lang="en-US"/>
        </a:p>
      </dgm:t>
    </dgm:pt>
    <dgm:pt modelId="{1165E430-31FC-44E0-876A-B31C33650F17}" type="parTrans" cxnId="{30351A90-7B02-4BFA-A6E6-D68895E9E4A5}">
      <dgm:prSet/>
      <dgm:spPr/>
      <dgm:t>
        <a:bodyPr/>
        <a:lstStyle/>
        <a:p>
          <a:endParaRPr lang="en-US"/>
        </a:p>
      </dgm:t>
    </dgm:pt>
    <dgm:pt modelId="{F67DA4E9-A6D4-4197-B7E6-70EA41CB51FF}" type="sibTrans" cxnId="{30351A90-7B02-4BFA-A6E6-D68895E9E4A5}">
      <dgm:prSet/>
      <dgm:spPr/>
      <dgm:t>
        <a:bodyPr/>
        <a:lstStyle/>
        <a:p>
          <a:endParaRPr lang="en-US"/>
        </a:p>
      </dgm:t>
    </dgm:pt>
    <dgm:pt modelId="{E789DC64-11D6-4247-84B3-35DA02664764}">
      <dgm:prSet/>
      <dgm:spPr/>
      <dgm:t>
        <a:bodyPr/>
        <a:lstStyle/>
        <a:p>
          <a:endParaRPr lang="en-US"/>
        </a:p>
      </dgm:t>
    </dgm:pt>
    <dgm:pt modelId="{AFAD17B6-81FC-4F63-999F-55A42A52AC7C}" type="parTrans" cxnId="{F760D7FE-9D39-4F14-85BF-FFD98FCAFF3F}">
      <dgm:prSet/>
      <dgm:spPr/>
      <dgm:t>
        <a:bodyPr/>
        <a:lstStyle/>
        <a:p>
          <a:endParaRPr lang="en-US"/>
        </a:p>
      </dgm:t>
    </dgm:pt>
    <dgm:pt modelId="{EAD87F94-8054-4C45-9197-CFF37ED817CB}" type="sibTrans" cxnId="{F760D7FE-9D39-4F14-85BF-FFD98FCAFF3F}">
      <dgm:prSet/>
      <dgm:spPr/>
      <dgm:t>
        <a:bodyPr/>
        <a:lstStyle/>
        <a:p>
          <a:endParaRPr lang="en-US"/>
        </a:p>
      </dgm:t>
    </dgm:pt>
    <dgm:pt modelId="{0DA66223-E360-4A4A-AAEA-1FD0DD5F3ACD}">
      <dgm:prSet/>
      <dgm:spPr/>
      <dgm:t>
        <a:bodyPr/>
        <a:lstStyle/>
        <a:p>
          <a:endParaRPr lang="en-US"/>
        </a:p>
      </dgm:t>
    </dgm:pt>
    <dgm:pt modelId="{4159C0CF-17EC-4484-9F32-F27D4650F685}" type="parTrans" cxnId="{D24315E9-4078-4B9E-B23E-FB1939CFC3ED}">
      <dgm:prSet/>
      <dgm:spPr/>
      <dgm:t>
        <a:bodyPr/>
        <a:lstStyle/>
        <a:p>
          <a:endParaRPr lang="en-US"/>
        </a:p>
      </dgm:t>
    </dgm:pt>
    <dgm:pt modelId="{258DE857-F7C1-4673-BFDF-3B38BB5575B2}" type="sibTrans" cxnId="{D24315E9-4078-4B9E-B23E-FB1939CFC3ED}">
      <dgm:prSet/>
      <dgm:spPr/>
      <dgm:t>
        <a:bodyPr/>
        <a:lstStyle/>
        <a:p>
          <a:endParaRPr lang="en-US"/>
        </a:p>
      </dgm:t>
    </dgm:pt>
    <dgm:pt modelId="{CF16A9BF-8843-48EC-9FF3-D6D28EB6F63D}">
      <dgm:prSet/>
      <dgm:spPr/>
      <dgm:t>
        <a:bodyPr/>
        <a:lstStyle/>
        <a:p>
          <a:endParaRPr lang="en-US"/>
        </a:p>
      </dgm:t>
    </dgm:pt>
    <dgm:pt modelId="{D2F41660-8EDC-4A97-9B00-FD8D1072B1C1}" type="parTrans" cxnId="{E366E43C-ACB9-4167-928B-3ADD023EFF6C}">
      <dgm:prSet/>
      <dgm:spPr/>
      <dgm:t>
        <a:bodyPr/>
        <a:lstStyle/>
        <a:p>
          <a:endParaRPr lang="en-US"/>
        </a:p>
      </dgm:t>
    </dgm:pt>
    <dgm:pt modelId="{A5A4D160-64D9-4AEC-A158-DFF3B3BA8E29}" type="sibTrans" cxnId="{E366E43C-ACB9-4167-928B-3ADD023EFF6C}">
      <dgm:prSet/>
      <dgm:spPr/>
      <dgm:t>
        <a:bodyPr/>
        <a:lstStyle/>
        <a:p>
          <a:endParaRPr lang="en-US"/>
        </a:p>
      </dgm:t>
    </dgm:pt>
    <dgm:pt modelId="{04BC6AA8-9146-4886-A79E-8DA28B558372}">
      <dgm:prSet/>
      <dgm:spPr/>
      <dgm:t>
        <a:bodyPr/>
        <a:lstStyle/>
        <a:p>
          <a:endParaRPr lang="en-US"/>
        </a:p>
      </dgm:t>
    </dgm:pt>
    <dgm:pt modelId="{414DA0FC-0158-4A99-9691-FB4D80A1628E}" type="parTrans" cxnId="{6039F3D5-8DF4-4B9F-AB48-32C6E4912EF2}">
      <dgm:prSet/>
      <dgm:spPr/>
      <dgm:t>
        <a:bodyPr/>
        <a:lstStyle/>
        <a:p>
          <a:endParaRPr lang="en-US"/>
        </a:p>
      </dgm:t>
    </dgm:pt>
    <dgm:pt modelId="{E7C4A51D-ACA3-4D1F-8802-145D113D319E}" type="sibTrans" cxnId="{6039F3D5-8DF4-4B9F-AB48-32C6E4912EF2}">
      <dgm:prSet/>
      <dgm:spPr/>
      <dgm:t>
        <a:bodyPr/>
        <a:lstStyle/>
        <a:p>
          <a:endParaRPr lang="en-US"/>
        </a:p>
      </dgm:t>
    </dgm:pt>
    <dgm:pt modelId="{272621C7-2637-43C1-8EE6-4BC0AFC33957}">
      <dgm:prSet/>
      <dgm:spPr/>
      <dgm:t>
        <a:bodyPr/>
        <a:lstStyle/>
        <a:p>
          <a:endParaRPr lang="en-US"/>
        </a:p>
      </dgm:t>
    </dgm:pt>
    <dgm:pt modelId="{7864CE80-A323-4608-AB0A-13FC4822BEAF}" type="parTrans" cxnId="{53622D0A-89BD-45E9-9BF3-6F1407C3B475}">
      <dgm:prSet/>
      <dgm:spPr/>
      <dgm:t>
        <a:bodyPr/>
        <a:lstStyle/>
        <a:p>
          <a:endParaRPr lang="en-US"/>
        </a:p>
      </dgm:t>
    </dgm:pt>
    <dgm:pt modelId="{E948B68C-8431-4E7B-90DD-5A85DF6AE1CA}" type="sibTrans" cxnId="{53622D0A-89BD-45E9-9BF3-6F1407C3B475}">
      <dgm:prSet/>
      <dgm:spPr/>
      <dgm:t>
        <a:bodyPr/>
        <a:lstStyle/>
        <a:p>
          <a:endParaRPr lang="en-US"/>
        </a:p>
      </dgm:t>
    </dgm:pt>
    <dgm:pt modelId="{A1DD98F7-79D8-4EF4-BA0A-9299D75AB75E}">
      <dgm:prSet/>
      <dgm:spPr/>
      <dgm:t>
        <a:bodyPr/>
        <a:lstStyle/>
        <a:p>
          <a:endParaRPr lang="en-US"/>
        </a:p>
      </dgm:t>
    </dgm:pt>
    <dgm:pt modelId="{DACAB030-0C16-4828-8998-FC076CAB0EA2}" type="parTrans" cxnId="{C97E75FF-7D50-4540-BC17-6AC44AEC7CB6}">
      <dgm:prSet/>
      <dgm:spPr/>
      <dgm:t>
        <a:bodyPr/>
        <a:lstStyle/>
        <a:p>
          <a:endParaRPr lang="en-US"/>
        </a:p>
      </dgm:t>
    </dgm:pt>
    <dgm:pt modelId="{8A17D9CD-4F08-4FE9-B238-D72FF013FF80}" type="sibTrans" cxnId="{C97E75FF-7D50-4540-BC17-6AC44AEC7CB6}">
      <dgm:prSet/>
      <dgm:spPr/>
      <dgm:t>
        <a:bodyPr/>
        <a:lstStyle/>
        <a:p>
          <a:endParaRPr lang="en-US"/>
        </a:p>
      </dgm:t>
    </dgm:pt>
    <dgm:pt modelId="{71B13E76-59C0-4E64-9FD3-2E2049BBD4E6}">
      <dgm:prSet/>
      <dgm:spPr/>
      <dgm:t>
        <a:bodyPr/>
        <a:lstStyle/>
        <a:p>
          <a:endParaRPr lang="en-US"/>
        </a:p>
      </dgm:t>
    </dgm:pt>
    <dgm:pt modelId="{3FCDFE45-7E83-4FDF-9F14-C038ABBCE069}" type="parTrans" cxnId="{EA2191E2-C78C-4D96-8C32-0DC62B7226F6}">
      <dgm:prSet/>
      <dgm:spPr/>
      <dgm:t>
        <a:bodyPr/>
        <a:lstStyle/>
        <a:p>
          <a:endParaRPr lang="en-US"/>
        </a:p>
      </dgm:t>
    </dgm:pt>
    <dgm:pt modelId="{8B7A47C6-F4AB-49DD-94CC-1ED9A968E849}" type="sibTrans" cxnId="{EA2191E2-C78C-4D96-8C32-0DC62B7226F6}">
      <dgm:prSet/>
      <dgm:spPr/>
      <dgm:t>
        <a:bodyPr/>
        <a:lstStyle/>
        <a:p>
          <a:endParaRPr lang="en-US"/>
        </a:p>
      </dgm:t>
    </dgm:pt>
    <dgm:pt modelId="{0EAC5C80-1A2C-4C39-853C-96D2AF1E54BD}">
      <dgm:prSet/>
      <dgm:spPr/>
      <dgm:t>
        <a:bodyPr/>
        <a:lstStyle/>
        <a:p>
          <a:endParaRPr lang="en-US"/>
        </a:p>
      </dgm:t>
    </dgm:pt>
    <dgm:pt modelId="{B241F22E-FA71-4D4A-A146-C3E96542C839}" type="parTrans" cxnId="{A1265912-CBF9-4E77-B01D-42204BCD8318}">
      <dgm:prSet/>
      <dgm:spPr/>
      <dgm:t>
        <a:bodyPr/>
        <a:lstStyle/>
        <a:p>
          <a:endParaRPr lang="en-US"/>
        </a:p>
      </dgm:t>
    </dgm:pt>
    <dgm:pt modelId="{53E940A7-A879-4E01-A8D4-D3DAB15D992E}" type="sibTrans" cxnId="{A1265912-CBF9-4E77-B01D-42204BCD8318}">
      <dgm:prSet/>
      <dgm:spPr/>
      <dgm:t>
        <a:bodyPr/>
        <a:lstStyle/>
        <a:p>
          <a:endParaRPr lang="en-US"/>
        </a:p>
      </dgm:t>
    </dgm:pt>
    <dgm:pt modelId="{D805D9D6-C67A-45CC-8B25-FF01A63027F1}">
      <dgm:prSet/>
      <dgm:spPr/>
      <dgm:t>
        <a:bodyPr/>
        <a:lstStyle/>
        <a:p>
          <a:endParaRPr lang="en-US"/>
        </a:p>
      </dgm:t>
    </dgm:pt>
    <dgm:pt modelId="{A6B693F8-0135-41C5-9CC1-D791842ECEFB}" type="parTrans" cxnId="{72F7FE66-6E45-4BB0-A76D-5754C6DC8116}">
      <dgm:prSet/>
      <dgm:spPr/>
      <dgm:t>
        <a:bodyPr/>
        <a:lstStyle/>
        <a:p>
          <a:endParaRPr lang="en-US"/>
        </a:p>
      </dgm:t>
    </dgm:pt>
    <dgm:pt modelId="{A0CB054E-2487-4B0D-8615-D0D3558CDDCC}" type="sibTrans" cxnId="{72F7FE66-6E45-4BB0-A76D-5754C6DC8116}">
      <dgm:prSet/>
      <dgm:spPr/>
      <dgm:t>
        <a:bodyPr/>
        <a:lstStyle/>
        <a:p>
          <a:endParaRPr lang="en-US"/>
        </a:p>
      </dgm:t>
    </dgm:pt>
    <dgm:pt modelId="{5DE1426E-A441-49E5-A15F-E00100955E94}">
      <dgm:prSet/>
      <dgm:spPr/>
      <dgm:t>
        <a:bodyPr/>
        <a:lstStyle/>
        <a:p>
          <a:endParaRPr lang="en-US"/>
        </a:p>
      </dgm:t>
    </dgm:pt>
    <dgm:pt modelId="{FE361C5C-509E-49B7-AF8D-3580B5906F83}" type="parTrans" cxnId="{ACD90788-58AD-4266-8E4E-A2E7AD4BCC9E}">
      <dgm:prSet/>
      <dgm:spPr/>
      <dgm:t>
        <a:bodyPr/>
        <a:lstStyle/>
        <a:p>
          <a:endParaRPr lang="en-US"/>
        </a:p>
      </dgm:t>
    </dgm:pt>
    <dgm:pt modelId="{DE8082FE-22FF-4B7B-8664-C851E26C6622}" type="sibTrans" cxnId="{ACD90788-58AD-4266-8E4E-A2E7AD4BCC9E}">
      <dgm:prSet/>
      <dgm:spPr/>
      <dgm:t>
        <a:bodyPr/>
        <a:lstStyle/>
        <a:p>
          <a:endParaRPr lang="en-US"/>
        </a:p>
      </dgm:t>
    </dgm:pt>
    <dgm:pt modelId="{DD7E0B4C-0B79-48E3-90EA-5FBD61ED17FB}">
      <dgm:prSet/>
      <dgm:spPr/>
      <dgm:t>
        <a:bodyPr/>
        <a:lstStyle/>
        <a:p>
          <a:endParaRPr lang="en-US"/>
        </a:p>
      </dgm:t>
    </dgm:pt>
    <dgm:pt modelId="{7E4E9551-82D5-48D5-8792-5EF8B87218B1}" type="parTrans" cxnId="{FC285D81-CAFB-4A06-A798-C83D1E006E75}">
      <dgm:prSet/>
      <dgm:spPr/>
      <dgm:t>
        <a:bodyPr/>
        <a:lstStyle/>
        <a:p>
          <a:endParaRPr lang="en-US"/>
        </a:p>
      </dgm:t>
    </dgm:pt>
    <dgm:pt modelId="{69D98756-C932-47A0-8261-454B2B357AE2}" type="sibTrans" cxnId="{FC285D81-CAFB-4A06-A798-C83D1E006E75}">
      <dgm:prSet/>
      <dgm:spPr/>
      <dgm:t>
        <a:bodyPr/>
        <a:lstStyle/>
        <a:p>
          <a:endParaRPr lang="en-US"/>
        </a:p>
      </dgm:t>
    </dgm:pt>
    <dgm:pt modelId="{453D29FA-7261-40C8-BF31-2491AE7C2B37}">
      <dgm:prSet/>
      <dgm:spPr/>
      <dgm:t>
        <a:bodyPr/>
        <a:lstStyle/>
        <a:p>
          <a:endParaRPr lang="en-US"/>
        </a:p>
      </dgm:t>
    </dgm:pt>
    <dgm:pt modelId="{6C70CF3A-B517-42CB-B3CE-8751657DFD84}" type="parTrans" cxnId="{0A178EE5-084B-4FA7-AE8C-ECEA361D98C1}">
      <dgm:prSet/>
      <dgm:spPr/>
      <dgm:t>
        <a:bodyPr/>
        <a:lstStyle/>
        <a:p>
          <a:endParaRPr lang="en-US"/>
        </a:p>
      </dgm:t>
    </dgm:pt>
    <dgm:pt modelId="{59929508-9623-43D1-8240-C958D314042B}" type="sibTrans" cxnId="{0A178EE5-084B-4FA7-AE8C-ECEA361D98C1}">
      <dgm:prSet/>
      <dgm:spPr/>
      <dgm:t>
        <a:bodyPr/>
        <a:lstStyle/>
        <a:p>
          <a:endParaRPr lang="en-US"/>
        </a:p>
      </dgm:t>
    </dgm:pt>
    <dgm:pt modelId="{D9A5D765-205D-4571-9837-DD46268212A4}">
      <dgm:prSet/>
      <dgm:spPr/>
      <dgm:t>
        <a:bodyPr/>
        <a:lstStyle/>
        <a:p>
          <a:endParaRPr lang="en-US"/>
        </a:p>
      </dgm:t>
    </dgm:pt>
    <dgm:pt modelId="{918BDB3D-83F7-47A6-9AF2-B30A8B940332}" type="parTrans" cxnId="{364E7076-BA24-47DF-A0A9-488DF8FF7ED9}">
      <dgm:prSet/>
      <dgm:spPr/>
      <dgm:t>
        <a:bodyPr/>
        <a:lstStyle/>
        <a:p>
          <a:endParaRPr lang="en-US"/>
        </a:p>
      </dgm:t>
    </dgm:pt>
    <dgm:pt modelId="{0A3EA5B9-96B1-46E4-94D8-3B7858820E8B}" type="sibTrans" cxnId="{364E7076-BA24-47DF-A0A9-488DF8FF7ED9}">
      <dgm:prSet/>
      <dgm:spPr/>
      <dgm:t>
        <a:bodyPr/>
        <a:lstStyle/>
        <a:p>
          <a:endParaRPr lang="en-US"/>
        </a:p>
      </dgm:t>
    </dgm:pt>
    <dgm:pt modelId="{BA30A4B2-2019-4F1E-B0EE-811F853EBE71}">
      <dgm:prSet/>
      <dgm:spPr/>
      <dgm:t>
        <a:bodyPr/>
        <a:lstStyle/>
        <a:p>
          <a:endParaRPr lang="en-US"/>
        </a:p>
      </dgm:t>
    </dgm:pt>
    <dgm:pt modelId="{346D43DA-67CB-4832-A17F-B02A4C43429D}" type="sibTrans" cxnId="{FEE603C3-1810-48EB-8D3C-14FC3EFBA44E}">
      <dgm:prSet/>
      <dgm:spPr/>
      <dgm:t>
        <a:bodyPr/>
        <a:lstStyle/>
        <a:p>
          <a:endParaRPr lang="en-US"/>
        </a:p>
      </dgm:t>
    </dgm:pt>
    <dgm:pt modelId="{19F4A8D6-418E-4424-BDE3-5EAFFB7732C6}" type="parTrans" cxnId="{FEE603C3-1810-48EB-8D3C-14FC3EFBA44E}">
      <dgm:prSet/>
      <dgm:spPr/>
      <dgm:t>
        <a:bodyPr/>
        <a:lstStyle/>
        <a:p>
          <a:endParaRPr lang="en-US"/>
        </a:p>
      </dgm:t>
    </dgm:pt>
    <dgm:pt modelId="{2088478B-7F23-4699-81F3-03BCDB8487A0}">
      <dgm:prSet phldrT="[Text]" phldr="1"/>
      <dgm:spPr/>
      <dgm:t>
        <a:bodyPr/>
        <a:lstStyle/>
        <a:p>
          <a:endParaRPr lang="en-US" dirty="0"/>
        </a:p>
      </dgm:t>
    </dgm:pt>
    <dgm:pt modelId="{CBCF00D3-7A81-4BEE-A5B0-BCC7BC4E55AF}" type="sibTrans" cxnId="{47A5E0E9-B6FD-43A0-B8E5-798B0F0658CD}">
      <dgm:prSet/>
      <dgm:spPr/>
      <dgm:t>
        <a:bodyPr/>
        <a:lstStyle/>
        <a:p>
          <a:endParaRPr lang="en-US"/>
        </a:p>
      </dgm:t>
    </dgm:pt>
    <dgm:pt modelId="{9CC0147E-B4FE-42D2-96B8-BCB812A5C81E}" type="parTrans" cxnId="{47A5E0E9-B6FD-43A0-B8E5-798B0F0658CD}">
      <dgm:prSet/>
      <dgm:spPr/>
      <dgm:t>
        <a:bodyPr/>
        <a:lstStyle/>
        <a:p>
          <a:endParaRPr lang="en-US"/>
        </a:p>
      </dgm:t>
    </dgm:pt>
    <dgm:pt modelId="{98C91D65-6C18-41E4-B771-9EEC89A6C814}">
      <dgm:prSet phldrT="[Text]" phldr="1"/>
      <dgm:spPr/>
      <dgm:t>
        <a:bodyPr/>
        <a:lstStyle/>
        <a:p>
          <a:endParaRPr lang="en-US" dirty="0"/>
        </a:p>
      </dgm:t>
    </dgm:pt>
    <dgm:pt modelId="{8310953B-1A1F-4D30-899A-389E45AC13C3}" type="sibTrans" cxnId="{E8BE2654-810D-4BB7-9472-9C5FDA2DF1FF}">
      <dgm:prSet/>
      <dgm:spPr/>
      <dgm:t>
        <a:bodyPr/>
        <a:lstStyle/>
        <a:p>
          <a:endParaRPr lang="en-US"/>
        </a:p>
      </dgm:t>
    </dgm:pt>
    <dgm:pt modelId="{D8274D2D-8676-47CE-9668-ACCCEC15CE91}" type="parTrans" cxnId="{E8BE2654-810D-4BB7-9472-9C5FDA2DF1FF}">
      <dgm:prSet/>
      <dgm:spPr/>
      <dgm:t>
        <a:bodyPr/>
        <a:lstStyle/>
        <a:p>
          <a:endParaRPr lang="en-US"/>
        </a:p>
      </dgm:t>
    </dgm:pt>
    <dgm:pt modelId="{27F22CC9-BECB-4043-A604-E7965F58DA45}">
      <dgm:prSet phldrT="[Text]" phldr="1"/>
      <dgm:spPr/>
      <dgm:t>
        <a:bodyPr/>
        <a:lstStyle/>
        <a:p>
          <a:endParaRPr lang="en-US" dirty="0"/>
        </a:p>
      </dgm:t>
    </dgm:pt>
    <dgm:pt modelId="{42F33E93-5061-45BB-A8D3-458948D22CD5}" type="sibTrans" cxnId="{29A8A5C0-60DE-4C8B-96AC-56543968C8A6}">
      <dgm:prSet/>
      <dgm:spPr/>
      <dgm:t>
        <a:bodyPr/>
        <a:lstStyle/>
        <a:p>
          <a:endParaRPr lang="en-US"/>
        </a:p>
      </dgm:t>
    </dgm:pt>
    <dgm:pt modelId="{BE8FE006-90B6-42D1-AE94-B4A293DCB8DD}" type="parTrans" cxnId="{29A8A5C0-60DE-4C8B-96AC-56543968C8A6}">
      <dgm:prSet/>
      <dgm:spPr/>
      <dgm:t>
        <a:bodyPr/>
        <a:lstStyle/>
        <a:p>
          <a:endParaRPr lang="en-US"/>
        </a:p>
      </dgm:t>
    </dgm:pt>
    <dgm:pt modelId="{ED62AB35-BB63-4B57-8E9F-8BE05A21D560}" type="pres">
      <dgm:prSet presAssocID="{2C5D8FB5-B6D0-4F49-85F2-BF24B02EB8C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0F03D667-2B64-4148-97BB-6BE0F976A88F}" type="pres">
      <dgm:prSet presAssocID="{B8040588-F638-452F-B48E-5E82AFB52BF9}" presName="hierRoot1" presStyleCnt="0"/>
      <dgm:spPr/>
    </dgm:pt>
    <dgm:pt modelId="{89A1879D-72B9-42DD-BE81-3DC7596D239E}" type="pres">
      <dgm:prSet presAssocID="{B8040588-F638-452F-B48E-5E82AFB52BF9}" presName="composite" presStyleCnt="0"/>
      <dgm:spPr/>
    </dgm:pt>
    <dgm:pt modelId="{078F7583-0AFC-4F09-AA52-729976721CD5}" type="pres">
      <dgm:prSet presAssocID="{B8040588-F638-452F-B48E-5E82AFB52BF9}" presName="image" presStyleLbl="node0" presStyleIdx="0" presStyleCnt="1"/>
      <dgm:spPr>
        <a:noFill/>
      </dgm:spPr>
    </dgm:pt>
    <dgm:pt modelId="{44AE595D-0982-42D2-8EF2-341253F86AB6}" type="pres">
      <dgm:prSet presAssocID="{B8040588-F638-452F-B48E-5E82AFB52BF9}" presName="text" presStyleLbl="revTx" presStyleIdx="0" presStyleCnt="19" custScaleX="4278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7E51E2A-1CC1-45B8-AF80-692E6F147E9A}" type="pres">
      <dgm:prSet presAssocID="{B8040588-F638-452F-B48E-5E82AFB52BF9}" presName="hierChild2" presStyleCnt="0"/>
      <dgm:spPr/>
    </dgm:pt>
    <dgm:pt modelId="{EBA7C13F-E06E-4DF2-A154-EF6C650D0CD0}" type="pres">
      <dgm:prSet presAssocID="{1165E430-31FC-44E0-876A-B31C33650F17}" presName="Name10" presStyleLbl="parChTrans1D2" presStyleIdx="0" presStyleCnt="2"/>
      <dgm:spPr/>
      <dgm:t>
        <a:bodyPr/>
        <a:lstStyle/>
        <a:p>
          <a:endParaRPr lang="en-US"/>
        </a:p>
      </dgm:t>
    </dgm:pt>
    <dgm:pt modelId="{1716B6A2-69DA-41C7-B488-CD48E8C0B556}" type="pres">
      <dgm:prSet presAssocID="{744509D1-AFAC-4B2C-90D2-5F83A4C3A92C}" presName="hierRoot2" presStyleCnt="0"/>
      <dgm:spPr/>
    </dgm:pt>
    <dgm:pt modelId="{CDA06792-23F7-4473-B33B-52D82A83D635}" type="pres">
      <dgm:prSet presAssocID="{744509D1-AFAC-4B2C-90D2-5F83A4C3A92C}" presName="composite2" presStyleCnt="0"/>
      <dgm:spPr/>
    </dgm:pt>
    <dgm:pt modelId="{DF36B95F-F951-41CD-83C7-099217EEE13D}" type="pres">
      <dgm:prSet presAssocID="{744509D1-AFAC-4B2C-90D2-5F83A4C3A92C}" presName="image2" presStyleLbl="node2" presStyleIdx="0" presStyleCnt="2"/>
      <dgm:spPr/>
    </dgm:pt>
    <dgm:pt modelId="{6D56A58E-E3BD-4871-88DF-873A67E9220C}" type="pres">
      <dgm:prSet presAssocID="{744509D1-AFAC-4B2C-90D2-5F83A4C3A92C}" presName="text2" presStyleLbl="revTx" presStyleIdx="1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6FADFF-8725-40DA-A33A-4BA8421385BB}" type="pres">
      <dgm:prSet presAssocID="{744509D1-AFAC-4B2C-90D2-5F83A4C3A92C}" presName="hierChild3" presStyleCnt="0"/>
      <dgm:spPr/>
    </dgm:pt>
    <dgm:pt modelId="{5AAF70D8-6728-47C1-B25D-EECB0E276B1B}" type="pres">
      <dgm:prSet presAssocID="{D8274D2D-8676-47CE-9668-ACCCEC15CE91}" presName="Name17" presStyleLbl="parChTrans1D3" presStyleIdx="0" presStyleCnt="2"/>
      <dgm:spPr/>
      <dgm:t>
        <a:bodyPr/>
        <a:lstStyle/>
        <a:p>
          <a:endParaRPr lang="en-US"/>
        </a:p>
      </dgm:t>
    </dgm:pt>
    <dgm:pt modelId="{EA9FC6EE-B7B0-45A1-A03A-232310ACD998}" type="pres">
      <dgm:prSet presAssocID="{98C91D65-6C18-41E4-B771-9EEC89A6C814}" presName="hierRoot3" presStyleCnt="0"/>
      <dgm:spPr/>
    </dgm:pt>
    <dgm:pt modelId="{EC02708E-ABBC-4EE0-8352-6A8B84738F01}" type="pres">
      <dgm:prSet presAssocID="{98C91D65-6C18-41E4-B771-9EEC89A6C814}" presName="composite3" presStyleCnt="0"/>
      <dgm:spPr/>
    </dgm:pt>
    <dgm:pt modelId="{B7E7B31C-AA37-4716-80F3-5213B7EA4587}" type="pres">
      <dgm:prSet presAssocID="{98C91D65-6C18-41E4-B771-9EEC89A6C814}" presName="image3" presStyleLbl="node3" presStyleIdx="0" presStyleCnt="2"/>
      <dgm:spPr/>
    </dgm:pt>
    <dgm:pt modelId="{A80D11BE-42B6-4968-82C9-9CB9DED8736D}" type="pres">
      <dgm:prSet presAssocID="{98C91D65-6C18-41E4-B771-9EEC89A6C814}" presName="text3" presStyleLbl="revTx" presStyleIdx="2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7DEC64-A8DB-47EE-BFCC-04362885A6DF}" type="pres">
      <dgm:prSet presAssocID="{98C91D65-6C18-41E4-B771-9EEC89A6C814}" presName="hierChild4" presStyleCnt="0"/>
      <dgm:spPr/>
    </dgm:pt>
    <dgm:pt modelId="{3162E2E8-A5B3-4770-BC41-F6535F898813}" type="pres">
      <dgm:prSet presAssocID="{AFAD17B6-81FC-4F63-999F-55A42A52AC7C}" presName="Name23" presStyleLbl="parChTrans1D4" presStyleIdx="0" presStyleCnt="14"/>
      <dgm:spPr/>
      <dgm:t>
        <a:bodyPr/>
        <a:lstStyle/>
        <a:p>
          <a:endParaRPr lang="en-US"/>
        </a:p>
      </dgm:t>
    </dgm:pt>
    <dgm:pt modelId="{AB6ACAE4-49C1-46DA-AC92-E8BAED7C9E26}" type="pres">
      <dgm:prSet presAssocID="{E789DC64-11D6-4247-84B3-35DA02664764}" presName="hierRoot4" presStyleCnt="0"/>
      <dgm:spPr/>
    </dgm:pt>
    <dgm:pt modelId="{952BBE68-6822-4B68-B7CC-21BA458F59BD}" type="pres">
      <dgm:prSet presAssocID="{E789DC64-11D6-4247-84B3-35DA02664764}" presName="composite4" presStyleCnt="0"/>
      <dgm:spPr/>
    </dgm:pt>
    <dgm:pt modelId="{D6AAF758-697B-4330-8C94-50F99896962A}" type="pres">
      <dgm:prSet presAssocID="{E789DC64-11D6-4247-84B3-35DA02664764}" presName="image4" presStyleLbl="node4" presStyleIdx="0" presStyleCnt="14"/>
      <dgm:spPr/>
    </dgm:pt>
    <dgm:pt modelId="{5289D397-C159-4D79-9AA7-7D10C2D9C3B4}" type="pres">
      <dgm:prSet presAssocID="{E789DC64-11D6-4247-84B3-35DA02664764}" presName="text4" presStyleLbl="revTx" presStyleIdx="3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8FF9038-EA5E-450F-A8B6-A1C617C137C1}" type="pres">
      <dgm:prSet presAssocID="{E789DC64-11D6-4247-84B3-35DA02664764}" presName="hierChild5" presStyleCnt="0"/>
      <dgm:spPr/>
    </dgm:pt>
    <dgm:pt modelId="{9A0B769A-5B26-400F-933B-A41DA999E49C}" type="pres">
      <dgm:prSet presAssocID="{414DA0FC-0158-4A99-9691-FB4D80A1628E}" presName="Name23" presStyleLbl="parChTrans1D4" presStyleIdx="1" presStyleCnt="14"/>
      <dgm:spPr/>
      <dgm:t>
        <a:bodyPr/>
        <a:lstStyle/>
        <a:p>
          <a:endParaRPr lang="en-US"/>
        </a:p>
      </dgm:t>
    </dgm:pt>
    <dgm:pt modelId="{A0B1BC55-E95B-4253-8A97-2F24C11296AD}" type="pres">
      <dgm:prSet presAssocID="{04BC6AA8-9146-4886-A79E-8DA28B558372}" presName="hierRoot4" presStyleCnt="0"/>
      <dgm:spPr/>
    </dgm:pt>
    <dgm:pt modelId="{CEC5549D-AD51-4BA6-929F-9C03F57EA203}" type="pres">
      <dgm:prSet presAssocID="{04BC6AA8-9146-4886-A79E-8DA28B558372}" presName="composite4" presStyleCnt="0"/>
      <dgm:spPr/>
    </dgm:pt>
    <dgm:pt modelId="{CEB06CC2-2955-4623-8E43-D7B95750E671}" type="pres">
      <dgm:prSet presAssocID="{04BC6AA8-9146-4886-A79E-8DA28B558372}" presName="image4" presStyleLbl="node4" presStyleIdx="1" presStyleCnt="14"/>
      <dgm:spPr/>
    </dgm:pt>
    <dgm:pt modelId="{CFDB8C55-E17F-47C9-8F2C-C3D995B36237}" type="pres">
      <dgm:prSet presAssocID="{04BC6AA8-9146-4886-A79E-8DA28B558372}" presName="text4" presStyleLbl="revTx" presStyleIdx="4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5920E44-9E43-41EE-AAAE-3588CB615D85}" type="pres">
      <dgm:prSet presAssocID="{04BC6AA8-9146-4886-A79E-8DA28B558372}" presName="hierChild5" presStyleCnt="0"/>
      <dgm:spPr/>
    </dgm:pt>
    <dgm:pt modelId="{EB670862-F161-42B8-B677-0E0BA3945896}" type="pres">
      <dgm:prSet presAssocID="{7864CE80-A323-4608-AB0A-13FC4822BEAF}" presName="Name23" presStyleLbl="parChTrans1D4" presStyleIdx="2" presStyleCnt="14"/>
      <dgm:spPr/>
      <dgm:t>
        <a:bodyPr/>
        <a:lstStyle/>
        <a:p>
          <a:endParaRPr lang="en-US"/>
        </a:p>
      </dgm:t>
    </dgm:pt>
    <dgm:pt modelId="{9E9A5EBC-A4D1-430F-B295-3D27DC111D29}" type="pres">
      <dgm:prSet presAssocID="{272621C7-2637-43C1-8EE6-4BC0AFC33957}" presName="hierRoot4" presStyleCnt="0"/>
      <dgm:spPr/>
    </dgm:pt>
    <dgm:pt modelId="{4FB323BC-69AB-4FB7-81FD-5F21A5A4DF0B}" type="pres">
      <dgm:prSet presAssocID="{272621C7-2637-43C1-8EE6-4BC0AFC33957}" presName="composite4" presStyleCnt="0"/>
      <dgm:spPr/>
    </dgm:pt>
    <dgm:pt modelId="{993207E4-5300-4603-BFBB-F4B3C494FD16}" type="pres">
      <dgm:prSet presAssocID="{272621C7-2637-43C1-8EE6-4BC0AFC33957}" presName="image4" presStyleLbl="node4" presStyleIdx="2" presStyleCnt="14"/>
      <dgm:spPr/>
    </dgm:pt>
    <dgm:pt modelId="{D4E64853-A0FD-48E9-877A-A3677C28B6F7}" type="pres">
      <dgm:prSet presAssocID="{272621C7-2637-43C1-8EE6-4BC0AFC33957}" presName="text4" presStyleLbl="revTx" presStyleIdx="5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D38908-390A-48E5-AEC3-EA24AF0CE3B4}" type="pres">
      <dgm:prSet presAssocID="{272621C7-2637-43C1-8EE6-4BC0AFC33957}" presName="hierChild5" presStyleCnt="0"/>
      <dgm:spPr/>
    </dgm:pt>
    <dgm:pt modelId="{E2F94CAA-EB01-4AB1-9478-595B8B7165D2}" type="pres">
      <dgm:prSet presAssocID="{DACAB030-0C16-4828-8998-FC076CAB0EA2}" presName="Name23" presStyleLbl="parChTrans1D4" presStyleIdx="3" presStyleCnt="14"/>
      <dgm:spPr/>
      <dgm:t>
        <a:bodyPr/>
        <a:lstStyle/>
        <a:p>
          <a:endParaRPr lang="en-US"/>
        </a:p>
      </dgm:t>
    </dgm:pt>
    <dgm:pt modelId="{D02112B7-0DAE-45AD-9FE6-8EE56B37B01F}" type="pres">
      <dgm:prSet presAssocID="{A1DD98F7-79D8-4EF4-BA0A-9299D75AB75E}" presName="hierRoot4" presStyleCnt="0"/>
      <dgm:spPr/>
    </dgm:pt>
    <dgm:pt modelId="{B3E866A3-5932-43BC-A5A2-A6CC1E3923DE}" type="pres">
      <dgm:prSet presAssocID="{A1DD98F7-79D8-4EF4-BA0A-9299D75AB75E}" presName="composite4" presStyleCnt="0"/>
      <dgm:spPr/>
    </dgm:pt>
    <dgm:pt modelId="{7F841F78-44C1-4095-AB58-10F67000876E}" type="pres">
      <dgm:prSet presAssocID="{A1DD98F7-79D8-4EF4-BA0A-9299D75AB75E}" presName="image4" presStyleLbl="node4" presStyleIdx="3" presStyleCnt="14"/>
      <dgm:spPr/>
    </dgm:pt>
    <dgm:pt modelId="{946C2598-A51C-4137-A83F-894772E44C63}" type="pres">
      <dgm:prSet presAssocID="{A1DD98F7-79D8-4EF4-BA0A-9299D75AB75E}" presName="text4" presStyleLbl="revTx" presStyleIdx="6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95FBAB-A0C7-48E4-B5B0-03D9795BC3DF}" type="pres">
      <dgm:prSet presAssocID="{A1DD98F7-79D8-4EF4-BA0A-9299D75AB75E}" presName="hierChild5" presStyleCnt="0"/>
      <dgm:spPr/>
    </dgm:pt>
    <dgm:pt modelId="{7FBF7FDC-CB22-4935-A75D-340EA3EF1209}" type="pres">
      <dgm:prSet presAssocID="{4159C0CF-17EC-4484-9F32-F27D4650F685}" presName="Name23" presStyleLbl="parChTrans1D4" presStyleIdx="4" presStyleCnt="14"/>
      <dgm:spPr/>
      <dgm:t>
        <a:bodyPr/>
        <a:lstStyle/>
        <a:p>
          <a:endParaRPr lang="en-US"/>
        </a:p>
      </dgm:t>
    </dgm:pt>
    <dgm:pt modelId="{A339E266-4428-4D00-8DDB-09BC51EE6F0B}" type="pres">
      <dgm:prSet presAssocID="{0DA66223-E360-4A4A-AAEA-1FD0DD5F3ACD}" presName="hierRoot4" presStyleCnt="0"/>
      <dgm:spPr/>
    </dgm:pt>
    <dgm:pt modelId="{F48666EE-C7D8-47BA-B1CE-80156B4E407E}" type="pres">
      <dgm:prSet presAssocID="{0DA66223-E360-4A4A-AAEA-1FD0DD5F3ACD}" presName="composite4" presStyleCnt="0"/>
      <dgm:spPr/>
    </dgm:pt>
    <dgm:pt modelId="{7AA0DD6C-3399-46D5-B60C-69FD463C066A}" type="pres">
      <dgm:prSet presAssocID="{0DA66223-E360-4A4A-AAEA-1FD0DD5F3ACD}" presName="image4" presStyleLbl="node4" presStyleIdx="4" presStyleCnt="14"/>
      <dgm:spPr/>
    </dgm:pt>
    <dgm:pt modelId="{713FF9F4-CCC7-4F16-92F8-18A96FBF1265}" type="pres">
      <dgm:prSet presAssocID="{0DA66223-E360-4A4A-AAEA-1FD0DD5F3ACD}" presName="text4" presStyleLbl="revTx" presStyleIdx="7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F1EE04-5FBD-4C97-B01D-AE2A6B3899CA}" type="pres">
      <dgm:prSet presAssocID="{0DA66223-E360-4A4A-AAEA-1FD0DD5F3ACD}" presName="hierChild5" presStyleCnt="0"/>
      <dgm:spPr/>
    </dgm:pt>
    <dgm:pt modelId="{5ECBA930-7233-47E7-B27D-31923037BCFD}" type="pres">
      <dgm:prSet presAssocID="{D2F41660-8EDC-4A97-9B00-FD8D1072B1C1}" presName="Name23" presStyleLbl="parChTrans1D4" presStyleIdx="5" presStyleCnt="14"/>
      <dgm:spPr/>
      <dgm:t>
        <a:bodyPr/>
        <a:lstStyle/>
        <a:p>
          <a:endParaRPr lang="en-US"/>
        </a:p>
      </dgm:t>
    </dgm:pt>
    <dgm:pt modelId="{9241E3B8-82B5-4BC6-A924-BBF43C12CC9F}" type="pres">
      <dgm:prSet presAssocID="{CF16A9BF-8843-48EC-9FF3-D6D28EB6F63D}" presName="hierRoot4" presStyleCnt="0"/>
      <dgm:spPr/>
    </dgm:pt>
    <dgm:pt modelId="{07D8FF08-EA94-4040-B347-A219E54C4B0B}" type="pres">
      <dgm:prSet presAssocID="{CF16A9BF-8843-48EC-9FF3-D6D28EB6F63D}" presName="composite4" presStyleCnt="0"/>
      <dgm:spPr/>
    </dgm:pt>
    <dgm:pt modelId="{597F5439-06D0-4220-A1FC-FBE89E0614C2}" type="pres">
      <dgm:prSet presAssocID="{CF16A9BF-8843-48EC-9FF3-D6D28EB6F63D}" presName="image4" presStyleLbl="node4" presStyleIdx="5" presStyleCnt="14"/>
      <dgm:spPr/>
    </dgm:pt>
    <dgm:pt modelId="{F9C9F5EC-BB43-480F-ACEC-D97A4E48F5CE}" type="pres">
      <dgm:prSet presAssocID="{CF16A9BF-8843-48EC-9FF3-D6D28EB6F63D}" presName="text4" presStyleLbl="revTx" presStyleIdx="8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A2EFE0-3755-41CE-A2DF-C44279E6B454}" type="pres">
      <dgm:prSet presAssocID="{CF16A9BF-8843-48EC-9FF3-D6D28EB6F63D}" presName="hierChild5" presStyleCnt="0"/>
      <dgm:spPr/>
    </dgm:pt>
    <dgm:pt modelId="{B38A5C72-474F-4BEB-8D3D-A77718C4969F}" type="pres">
      <dgm:prSet presAssocID="{BE8FE006-90B6-42D1-AE94-B4A293DCB8DD}" presName="Name17" presStyleLbl="parChTrans1D3" presStyleIdx="1" presStyleCnt="2"/>
      <dgm:spPr/>
      <dgm:t>
        <a:bodyPr/>
        <a:lstStyle/>
        <a:p>
          <a:endParaRPr lang="en-US"/>
        </a:p>
      </dgm:t>
    </dgm:pt>
    <dgm:pt modelId="{41E593FD-089C-443A-ADC4-2DF5084BE11A}" type="pres">
      <dgm:prSet presAssocID="{27F22CC9-BECB-4043-A604-E7965F58DA45}" presName="hierRoot3" presStyleCnt="0"/>
      <dgm:spPr/>
    </dgm:pt>
    <dgm:pt modelId="{72EFAE02-B158-4C15-92E2-AC6F03BC03B4}" type="pres">
      <dgm:prSet presAssocID="{27F22CC9-BECB-4043-A604-E7965F58DA45}" presName="composite3" presStyleCnt="0"/>
      <dgm:spPr/>
    </dgm:pt>
    <dgm:pt modelId="{C9EE83B2-782E-4738-AE7D-112ADA4CC2B1}" type="pres">
      <dgm:prSet presAssocID="{27F22CC9-BECB-4043-A604-E7965F58DA45}" presName="image3" presStyleLbl="node3" presStyleIdx="1" presStyleCnt="2"/>
      <dgm:spPr/>
    </dgm:pt>
    <dgm:pt modelId="{428E5FCC-9F4A-4EC3-8819-3A5168C6F2F9}" type="pres">
      <dgm:prSet presAssocID="{27F22CC9-BECB-4043-A604-E7965F58DA45}" presName="text3" presStyleLbl="revTx" presStyleIdx="9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608A48-6567-4099-AFBE-80277A4DA4E9}" type="pres">
      <dgm:prSet presAssocID="{27F22CC9-BECB-4043-A604-E7965F58DA45}" presName="hierChild4" presStyleCnt="0"/>
      <dgm:spPr/>
    </dgm:pt>
    <dgm:pt modelId="{C7CBC824-C2C9-4DAA-836C-20CF306375AD}" type="pres">
      <dgm:prSet presAssocID="{3FCDFE45-7E83-4FDF-9F14-C038ABBCE069}" presName="Name23" presStyleLbl="parChTrans1D4" presStyleIdx="6" presStyleCnt="14"/>
      <dgm:spPr/>
      <dgm:t>
        <a:bodyPr/>
        <a:lstStyle/>
        <a:p>
          <a:endParaRPr lang="en-US"/>
        </a:p>
      </dgm:t>
    </dgm:pt>
    <dgm:pt modelId="{1DE07125-52B8-464D-BF3E-E4E095B90387}" type="pres">
      <dgm:prSet presAssocID="{71B13E76-59C0-4E64-9FD3-2E2049BBD4E6}" presName="hierRoot4" presStyleCnt="0"/>
      <dgm:spPr/>
    </dgm:pt>
    <dgm:pt modelId="{53B19331-CF3C-42BA-A853-DA95577B5F81}" type="pres">
      <dgm:prSet presAssocID="{71B13E76-59C0-4E64-9FD3-2E2049BBD4E6}" presName="composite4" presStyleCnt="0"/>
      <dgm:spPr/>
    </dgm:pt>
    <dgm:pt modelId="{5DDC8DC2-07DC-45D6-BF93-F522E732A52D}" type="pres">
      <dgm:prSet presAssocID="{71B13E76-59C0-4E64-9FD3-2E2049BBD4E6}" presName="image4" presStyleLbl="node4" presStyleIdx="6" presStyleCnt="14"/>
      <dgm:spPr/>
    </dgm:pt>
    <dgm:pt modelId="{03059B3B-0834-4323-A8D7-D16D3033974D}" type="pres">
      <dgm:prSet presAssocID="{71B13E76-59C0-4E64-9FD3-2E2049BBD4E6}" presName="text4" presStyleLbl="revTx" presStyleIdx="10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FD7849-8334-40DB-889D-36027B20E2A9}" type="pres">
      <dgm:prSet presAssocID="{71B13E76-59C0-4E64-9FD3-2E2049BBD4E6}" presName="hierChild5" presStyleCnt="0"/>
      <dgm:spPr/>
    </dgm:pt>
    <dgm:pt modelId="{2FDF4A5C-2A03-44A4-8F87-E57E289CF09B}" type="pres">
      <dgm:prSet presAssocID="{A6B693F8-0135-41C5-9CC1-D791842ECEFB}" presName="Name23" presStyleLbl="parChTrans1D4" presStyleIdx="7" presStyleCnt="14"/>
      <dgm:spPr/>
      <dgm:t>
        <a:bodyPr/>
        <a:lstStyle/>
        <a:p>
          <a:endParaRPr lang="en-US"/>
        </a:p>
      </dgm:t>
    </dgm:pt>
    <dgm:pt modelId="{45736362-8C65-45B1-8557-EA73BA689F8B}" type="pres">
      <dgm:prSet presAssocID="{D805D9D6-C67A-45CC-8B25-FF01A63027F1}" presName="hierRoot4" presStyleCnt="0"/>
      <dgm:spPr/>
    </dgm:pt>
    <dgm:pt modelId="{0C22C75F-8650-4246-B393-0B058F7A666A}" type="pres">
      <dgm:prSet presAssocID="{D805D9D6-C67A-45CC-8B25-FF01A63027F1}" presName="composite4" presStyleCnt="0"/>
      <dgm:spPr/>
    </dgm:pt>
    <dgm:pt modelId="{8204CAA3-0E9B-433A-A01A-6485CEA5939F}" type="pres">
      <dgm:prSet presAssocID="{D805D9D6-C67A-45CC-8B25-FF01A63027F1}" presName="image4" presStyleLbl="node4" presStyleIdx="7" presStyleCnt="14"/>
      <dgm:spPr/>
    </dgm:pt>
    <dgm:pt modelId="{9B5714E8-4308-450B-A75D-F9231F71EED6}" type="pres">
      <dgm:prSet presAssocID="{D805D9D6-C67A-45CC-8B25-FF01A63027F1}" presName="text4" presStyleLbl="revTx" presStyleIdx="11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AFD452-0737-4FE0-8A17-1A7E2EADA47E}" type="pres">
      <dgm:prSet presAssocID="{D805D9D6-C67A-45CC-8B25-FF01A63027F1}" presName="hierChild5" presStyleCnt="0"/>
      <dgm:spPr/>
    </dgm:pt>
    <dgm:pt modelId="{76B77B57-509A-4AA2-B4E1-68ECDF7E4818}" type="pres">
      <dgm:prSet presAssocID="{FE361C5C-509E-49B7-AF8D-3580B5906F83}" presName="Name23" presStyleLbl="parChTrans1D4" presStyleIdx="8" presStyleCnt="14"/>
      <dgm:spPr/>
      <dgm:t>
        <a:bodyPr/>
        <a:lstStyle/>
        <a:p>
          <a:endParaRPr lang="en-US"/>
        </a:p>
      </dgm:t>
    </dgm:pt>
    <dgm:pt modelId="{CA49C8AC-4639-41D1-8F35-F42CAABCDFAE}" type="pres">
      <dgm:prSet presAssocID="{5DE1426E-A441-49E5-A15F-E00100955E94}" presName="hierRoot4" presStyleCnt="0"/>
      <dgm:spPr/>
    </dgm:pt>
    <dgm:pt modelId="{B9FDE259-4F4B-40A9-8584-9483B77D0F6C}" type="pres">
      <dgm:prSet presAssocID="{5DE1426E-A441-49E5-A15F-E00100955E94}" presName="composite4" presStyleCnt="0"/>
      <dgm:spPr/>
    </dgm:pt>
    <dgm:pt modelId="{62857102-D585-42E5-80ED-2F14F010BDE8}" type="pres">
      <dgm:prSet presAssocID="{5DE1426E-A441-49E5-A15F-E00100955E94}" presName="image4" presStyleLbl="node4" presStyleIdx="8" presStyleCnt="14"/>
      <dgm:spPr/>
    </dgm:pt>
    <dgm:pt modelId="{EBC2E904-1654-4BD0-8CD0-06355B2E3AFA}" type="pres">
      <dgm:prSet presAssocID="{5DE1426E-A441-49E5-A15F-E00100955E94}" presName="text4" presStyleLbl="revTx" presStyleIdx="12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10D90EB-D9B8-4533-B8B2-1C56782FBD22}" type="pres">
      <dgm:prSet presAssocID="{5DE1426E-A441-49E5-A15F-E00100955E94}" presName="hierChild5" presStyleCnt="0"/>
      <dgm:spPr/>
    </dgm:pt>
    <dgm:pt modelId="{232A7FBF-2E2F-4097-97CC-3B8F6D7BD836}" type="pres">
      <dgm:prSet presAssocID="{7E4E9551-82D5-48D5-8792-5EF8B87218B1}" presName="Name23" presStyleLbl="parChTrans1D4" presStyleIdx="9" presStyleCnt="14"/>
      <dgm:spPr/>
      <dgm:t>
        <a:bodyPr/>
        <a:lstStyle/>
        <a:p>
          <a:endParaRPr lang="en-US"/>
        </a:p>
      </dgm:t>
    </dgm:pt>
    <dgm:pt modelId="{22616371-B76B-4E21-BBC6-4A70F9B6B28F}" type="pres">
      <dgm:prSet presAssocID="{DD7E0B4C-0B79-48E3-90EA-5FBD61ED17FB}" presName="hierRoot4" presStyleCnt="0"/>
      <dgm:spPr/>
    </dgm:pt>
    <dgm:pt modelId="{B4CB9D6D-B474-4448-99E3-53714C3C904F}" type="pres">
      <dgm:prSet presAssocID="{DD7E0B4C-0B79-48E3-90EA-5FBD61ED17FB}" presName="composite4" presStyleCnt="0"/>
      <dgm:spPr/>
    </dgm:pt>
    <dgm:pt modelId="{326A0F5F-EBDC-4033-9ED2-02DE67F35FA9}" type="pres">
      <dgm:prSet presAssocID="{DD7E0B4C-0B79-48E3-90EA-5FBD61ED17FB}" presName="image4" presStyleLbl="node4" presStyleIdx="9" presStyleCnt="14"/>
      <dgm:spPr/>
    </dgm:pt>
    <dgm:pt modelId="{4F90B4FB-AFD8-4D0A-B1E1-67AC0B15F465}" type="pres">
      <dgm:prSet presAssocID="{DD7E0B4C-0B79-48E3-90EA-5FBD61ED17FB}" presName="text4" presStyleLbl="revTx" presStyleIdx="13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90ADA0-9653-4F5A-90E5-FA45A9AB6AFC}" type="pres">
      <dgm:prSet presAssocID="{DD7E0B4C-0B79-48E3-90EA-5FBD61ED17FB}" presName="hierChild5" presStyleCnt="0"/>
      <dgm:spPr/>
    </dgm:pt>
    <dgm:pt modelId="{8D1CAA3C-40CA-4BC7-9685-C9C38BBCAE87}" type="pres">
      <dgm:prSet presAssocID="{B241F22E-FA71-4D4A-A146-C3E96542C839}" presName="Name23" presStyleLbl="parChTrans1D4" presStyleIdx="10" presStyleCnt="14"/>
      <dgm:spPr/>
      <dgm:t>
        <a:bodyPr/>
        <a:lstStyle/>
        <a:p>
          <a:endParaRPr lang="en-US"/>
        </a:p>
      </dgm:t>
    </dgm:pt>
    <dgm:pt modelId="{475FDD79-6792-4A2B-B0DE-800B45F7C166}" type="pres">
      <dgm:prSet presAssocID="{0EAC5C80-1A2C-4C39-853C-96D2AF1E54BD}" presName="hierRoot4" presStyleCnt="0"/>
      <dgm:spPr/>
    </dgm:pt>
    <dgm:pt modelId="{5BDDBF5A-3438-4CD2-9DA4-3330442ABF8D}" type="pres">
      <dgm:prSet presAssocID="{0EAC5C80-1A2C-4C39-853C-96D2AF1E54BD}" presName="composite4" presStyleCnt="0"/>
      <dgm:spPr/>
    </dgm:pt>
    <dgm:pt modelId="{FC86C137-8E8B-4BAA-8002-8BAB9C8B319A}" type="pres">
      <dgm:prSet presAssocID="{0EAC5C80-1A2C-4C39-853C-96D2AF1E54BD}" presName="image4" presStyleLbl="node4" presStyleIdx="10" presStyleCnt="14"/>
      <dgm:spPr/>
    </dgm:pt>
    <dgm:pt modelId="{5B09EEE4-057A-4AE8-9954-4AF5CB793EDD}" type="pres">
      <dgm:prSet presAssocID="{0EAC5C80-1A2C-4C39-853C-96D2AF1E54BD}" presName="text4" presStyleLbl="revTx" presStyleIdx="14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BDEBAB-BC43-49F8-B637-3916937FFDAD}" type="pres">
      <dgm:prSet presAssocID="{0EAC5C80-1A2C-4C39-853C-96D2AF1E54BD}" presName="hierChild5" presStyleCnt="0"/>
      <dgm:spPr/>
    </dgm:pt>
    <dgm:pt modelId="{3F49259B-7EAB-4477-9AD3-52691F69C24E}" type="pres">
      <dgm:prSet presAssocID="{6C70CF3A-B517-42CB-B3CE-8751657DFD84}" presName="Name23" presStyleLbl="parChTrans1D4" presStyleIdx="11" presStyleCnt="14"/>
      <dgm:spPr/>
      <dgm:t>
        <a:bodyPr/>
        <a:lstStyle/>
        <a:p>
          <a:endParaRPr lang="en-US"/>
        </a:p>
      </dgm:t>
    </dgm:pt>
    <dgm:pt modelId="{D0B03F2A-90FF-492E-A662-BFAD4DAD7AB6}" type="pres">
      <dgm:prSet presAssocID="{453D29FA-7261-40C8-BF31-2491AE7C2B37}" presName="hierRoot4" presStyleCnt="0"/>
      <dgm:spPr/>
    </dgm:pt>
    <dgm:pt modelId="{61D5DFE2-7E61-408F-9D86-B9C8410D9CF0}" type="pres">
      <dgm:prSet presAssocID="{453D29FA-7261-40C8-BF31-2491AE7C2B37}" presName="composite4" presStyleCnt="0"/>
      <dgm:spPr/>
    </dgm:pt>
    <dgm:pt modelId="{23D2B674-E8FE-4385-AF06-846D19F3C8FE}" type="pres">
      <dgm:prSet presAssocID="{453D29FA-7261-40C8-BF31-2491AE7C2B37}" presName="image4" presStyleLbl="node4" presStyleIdx="11" presStyleCnt="14"/>
      <dgm:spPr/>
    </dgm:pt>
    <dgm:pt modelId="{74BA6F29-D526-4B09-AEE3-3034AF1777A4}" type="pres">
      <dgm:prSet presAssocID="{453D29FA-7261-40C8-BF31-2491AE7C2B37}" presName="text4" presStyleLbl="revTx" presStyleIdx="15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5C79D6-35BC-4CAB-B45E-ED349A8913EC}" type="pres">
      <dgm:prSet presAssocID="{453D29FA-7261-40C8-BF31-2491AE7C2B37}" presName="hierChild5" presStyleCnt="0"/>
      <dgm:spPr/>
    </dgm:pt>
    <dgm:pt modelId="{881B3170-7AF8-4507-935E-DB530D8C1431}" type="pres">
      <dgm:prSet presAssocID="{918BDB3D-83F7-47A6-9AF2-B30A8B940332}" presName="Name23" presStyleLbl="parChTrans1D4" presStyleIdx="12" presStyleCnt="14"/>
      <dgm:spPr/>
      <dgm:t>
        <a:bodyPr/>
        <a:lstStyle/>
        <a:p>
          <a:endParaRPr lang="en-US"/>
        </a:p>
      </dgm:t>
    </dgm:pt>
    <dgm:pt modelId="{B6260E70-21E2-4321-9175-FD4338899EFC}" type="pres">
      <dgm:prSet presAssocID="{D9A5D765-205D-4571-9837-DD46268212A4}" presName="hierRoot4" presStyleCnt="0"/>
      <dgm:spPr/>
    </dgm:pt>
    <dgm:pt modelId="{D05DFCD3-C54E-446F-88C7-2EF36DC432CF}" type="pres">
      <dgm:prSet presAssocID="{D9A5D765-205D-4571-9837-DD46268212A4}" presName="composite4" presStyleCnt="0"/>
      <dgm:spPr/>
    </dgm:pt>
    <dgm:pt modelId="{7AE4DFB1-DF1F-4F9C-B9DC-72D455C22252}" type="pres">
      <dgm:prSet presAssocID="{D9A5D765-205D-4571-9837-DD46268212A4}" presName="image4" presStyleLbl="node4" presStyleIdx="12" presStyleCnt="14"/>
      <dgm:spPr/>
    </dgm:pt>
    <dgm:pt modelId="{E39ADA50-5470-49DD-B3F8-6A4B85DD43D1}" type="pres">
      <dgm:prSet presAssocID="{D9A5D765-205D-4571-9837-DD46268212A4}" presName="text4" presStyleLbl="revTx" presStyleIdx="16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C32DF34-B34D-493C-BC01-9120C869420A}" type="pres">
      <dgm:prSet presAssocID="{D9A5D765-205D-4571-9837-DD46268212A4}" presName="hierChild5" presStyleCnt="0"/>
      <dgm:spPr/>
    </dgm:pt>
    <dgm:pt modelId="{19ADDEB3-3F0F-4DE2-824D-4CD3D715C658}" type="pres">
      <dgm:prSet presAssocID="{19F4A8D6-418E-4424-BDE3-5EAFFB7732C6}" presName="Name23" presStyleLbl="parChTrans1D4" presStyleIdx="13" presStyleCnt="14"/>
      <dgm:spPr/>
      <dgm:t>
        <a:bodyPr/>
        <a:lstStyle/>
        <a:p>
          <a:endParaRPr lang="en-US"/>
        </a:p>
      </dgm:t>
    </dgm:pt>
    <dgm:pt modelId="{51D407E9-F1A2-4367-82EE-338EFA326619}" type="pres">
      <dgm:prSet presAssocID="{BA30A4B2-2019-4F1E-B0EE-811F853EBE71}" presName="hierRoot4" presStyleCnt="0"/>
      <dgm:spPr/>
    </dgm:pt>
    <dgm:pt modelId="{0E822D1D-37B4-40D3-94C6-FB6D50120FC7}" type="pres">
      <dgm:prSet presAssocID="{BA30A4B2-2019-4F1E-B0EE-811F853EBE71}" presName="composite4" presStyleCnt="0"/>
      <dgm:spPr/>
    </dgm:pt>
    <dgm:pt modelId="{A3BCF1FF-7215-4364-814B-FF9F8AA0AD42}" type="pres">
      <dgm:prSet presAssocID="{BA30A4B2-2019-4F1E-B0EE-811F853EBE71}" presName="image4" presStyleLbl="node4" presStyleIdx="13" presStyleCnt="14"/>
      <dgm:spPr/>
    </dgm:pt>
    <dgm:pt modelId="{62AE7CB5-44F3-4C1A-918E-EDAA2ECD886F}" type="pres">
      <dgm:prSet presAssocID="{BA30A4B2-2019-4F1E-B0EE-811F853EBE71}" presName="text4" presStyleLbl="revTx" presStyleIdx="17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8931C13-B977-4D1C-95D5-AB25BF779708}" type="pres">
      <dgm:prSet presAssocID="{BA30A4B2-2019-4F1E-B0EE-811F853EBE71}" presName="hierChild5" presStyleCnt="0"/>
      <dgm:spPr/>
    </dgm:pt>
    <dgm:pt modelId="{38DF5B59-5FEE-4787-B1F2-13B19AC88134}" type="pres">
      <dgm:prSet presAssocID="{9CC0147E-B4FE-42D2-96B8-BCB812A5C81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4D3E7859-2A9D-43DF-8915-0553DF4502BE}" type="pres">
      <dgm:prSet presAssocID="{2088478B-7F23-4699-81F3-03BCDB8487A0}" presName="hierRoot2" presStyleCnt="0"/>
      <dgm:spPr/>
    </dgm:pt>
    <dgm:pt modelId="{E1809B6A-3E72-45ED-AD4B-232C5BB6031F}" type="pres">
      <dgm:prSet presAssocID="{2088478B-7F23-4699-81F3-03BCDB8487A0}" presName="composite2" presStyleCnt="0"/>
      <dgm:spPr/>
    </dgm:pt>
    <dgm:pt modelId="{D9C55EBA-B5D9-48AD-BA84-87C6C0332E2B}" type="pres">
      <dgm:prSet presAssocID="{2088478B-7F23-4699-81F3-03BCDB8487A0}" presName="image2" presStyleLbl="node2" presStyleIdx="1" presStyleCnt="2"/>
      <dgm:spPr/>
    </dgm:pt>
    <dgm:pt modelId="{62491291-4ECB-469F-A83E-D429A594F41A}" type="pres">
      <dgm:prSet presAssocID="{2088478B-7F23-4699-81F3-03BCDB8487A0}" presName="text2" presStyleLbl="revTx" presStyleIdx="18" presStyleCnt="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754930-6667-47A0-A239-8EF8A0A851DD}" type="pres">
      <dgm:prSet presAssocID="{2088478B-7F23-4699-81F3-03BCDB8487A0}" presName="hierChild3" presStyleCnt="0"/>
      <dgm:spPr/>
    </dgm:pt>
  </dgm:ptLst>
  <dgm:cxnLst>
    <dgm:cxn modelId="{D56CC6BA-1C86-4CDB-B001-013C5BF775B9}" type="presOf" srcId="{4159C0CF-17EC-4484-9F32-F27D4650F685}" destId="{7FBF7FDC-CB22-4935-A75D-340EA3EF1209}" srcOrd="0" destOrd="0" presId="urn:microsoft.com/office/officeart/2009/layout/CirclePictureHierarchy"/>
    <dgm:cxn modelId="{8F77E1B2-6A64-4E85-ABC3-7A7CC67BD6EA}" type="presOf" srcId="{D8274D2D-8676-47CE-9668-ACCCEC15CE91}" destId="{5AAF70D8-6728-47C1-B25D-EECB0E276B1B}" srcOrd="0" destOrd="0" presId="urn:microsoft.com/office/officeart/2009/layout/CirclePictureHierarchy"/>
    <dgm:cxn modelId="{8D1F0720-C6C4-4B84-98E5-E5BBD154A76D}" type="presOf" srcId="{D2F41660-8EDC-4A97-9B00-FD8D1072B1C1}" destId="{5ECBA930-7233-47E7-B27D-31923037BCFD}" srcOrd="0" destOrd="0" presId="urn:microsoft.com/office/officeart/2009/layout/CirclePictureHierarchy"/>
    <dgm:cxn modelId="{FC285D81-CAFB-4A06-A798-C83D1E006E75}" srcId="{71B13E76-59C0-4E64-9FD3-2E2049BBD4E6}" destId="{DD7E0B4C-0B79-48E3-90EA-5FBD61ED17FB}" srcOrd="2" destOrd="0" parTransId="{7E4E9551-82D5-48D5-8792-5EF8B87218B1}" sibTransId="{69D98756-C932-47A0-8261-454B2B357AE2}"/>
    <dgm:cxn modelId="{4BB84DA8-F9E9-4674-B044-4EB053F2E4DA}" type="presOf" srcId="{3FCDFE45-7E83-4FDF-9F14-C038ABBCE069}" destId="{C7CBC824-C2C9-4DAA-836C-20CF306375AD}" srcOrd="0" destOrd="0" presId="urn:microsoft.com/office/officeart/2009/layout/CirclePictureHierarchy"/>
    <dgm:cxn modelId="{B79A582D-D654-4FB0-BE69-39C8D84F9012}" type="presOf" srcId="{E789DC64-11D6-4247-84B3-35DA02664764}" destId="{5289D397-C159-4D79-9AA7-7D10C2D9C3B4}" srcOrd="0" destOrd="0" presId="urn:microsoft.com/office/officeart/2009/layout/CirclePictureHierarchy"/>
    <dgm:cxn modelId="{5FB2453B-FF3B-468D-8A8C-16540FA5A39B}" type="presOf" srcId="{B241F22E-FA71-4D4A-A146-C3E96542C839}" destId="{8D1CAA3C-40CA-4BC7-9685-C9C38BBCAE87}" srcOrd="0" destOrd="0" presId="urn:microsoft.com/office/officeart/2009/layout/CirclePictureHierarchy"/>
    <dgm:cxn modelId="{3518FBAF-3128-49F5-8598-48419B98FB74}" type="presOf" srcId="{A1DD98F7-79D8-4EF4-BA0A-9299D75AB75E}" destId="{946C2598-A51C-4137-A83F-894772E44C63}" srcOrd="0" destOrd="0" presId="urn:microsoft.com/office/officeart/2009/layout/CirclePictureHierarchy"/>
    <dgm:cxn modelId="{E8BE2654-810D-4BB7-9472-9C5FDA2DF1FF}" srcId="{744509D1-AFAC-4B2C-90D2-5F83A4C3A92C}" destId="{98C91D65-6C18-41E4-B771-9EEC89A6C814}" srcOrd="0" destOrd="0" parTransId="{D8274D2D-8676-47CE-9668-ACCCEC15CE91}" sibTransId="{8310953B-1A1F-4D30-899A-389E45AC13C3}"/>
    <dgm:cxn modelId="{FEE603C3-1810-48EB-8D3C-14FC3EFBA44E}" srcId="{0EAC5C80-1A2C-4C39-853C-96D2AF1E54BD}" destId="{BA30A4B2-2019-4F1E-B0EE-811F853EBE71}" srcOrd="2" destOrd="0" parTransId="{19F4A8D6-418E-4424-BDE3-5EAFFB7732C6}" sibTransId="{346D43DA-67CB-4832-A17F-B02A4C43429D}"/>
    <dgm:cxn modelId="{364E7076-BA24-47DF-A0A9-488DF8FF7ED9}" srcId="{0EAC5C80-1A2C-4C39-853C-96D2AF1E54BD}" destId="{D9A5D765-205D-4571-9837-DD46268212A4}" srcOrd="1" destOrd="0" parTransId="{918BDB3D-83F7-47A6-9AF2-B30A8B940332}" sibTransId="{0A3EA5B9-96B1-46E4-94D8-3B7858820E8B}"/>
    <dgm:cxn modelId="{2E4EFDCD-E4EC-4730-93D7-CDB8B2844770}" type="presOf" srcId="{FE361C5C-509E-49B7-AF8D-3580B5906F83}" destId="{76B77B57-509A-4AA2-B4E1-68ECDF7E4818}" srcOrd="0" destOrd="0" presId="urn:microsoft.com/office/officeart/2009/layout/CirclePictureHierarchy"/>
    <dgm:cxn modelId="{EA2191E2-C78C-4D96-8C32-0DC62B7226F6}" srcId="{27F22CC9-BECB-4043-A604-E7965F58DA45}" destId="{71B13E76-59C0-4E64-9FD3-2E2049BBD4E6}" srcOrd="0" destOrd="0" parTransId="{3FCDFE45-7E83-4FDF-9F14-C038ABBCE069}" sibTransId="{8B7A47C6-F4AB-49DD-94CC-1ED9A968E849}"/>
    <dgm:cxn modelId="{D91DFE03-C27F-4543-A9D5-8A552C739293}" type="presOf" srcId="{453D29FA-7261-40C8-BF31-2491AE7C2B37}" destId="{74BA6F29-D526-4B09-AEE3-3034AF1777A4}" srcOrd="0" destOrd="0" presId="urn:microsoft.com/office/officeart/2009/layout/CirclePictureHierarchy"/>
    <dgm:cxn modelId="{D96E5C65-6B52-47F1-9064-9F22E3E6EAF6}" type="presOf" srcId="{744509D1-AFAC-4B2C-90D2-5F83A4C3A92C}" destId="{6D56A58E-E3BD-4871-88DF-873A67E9220C}" srcOrd="0" destOrd="0" presId="urn:microsoft.com/office/officeart/2009/layout/CirclePictureHierarchy"/>
    <dgm:cxn modelId="{D24315E9-4078-4B9E-B23E-FB1939CFC3ED}" srcId="{98C91D65-6C18-41E4-B771-9EEC89A6C814}" destId="{0DA66223-E360-4A4A-AAEA-1FD0DD5F3ACD}" srcOrd="1" destOrd="0" parTransId="{4159C0CF-17EC-4484-9F32-F27D4650F685}" sibTransId="{258DE857-F7C1-4673-BFDF-3B38BB5575B2}"/>
    <dgm:cxn modelId="{A1265912-CBF9-4E77-B01D-42204BCD8318}" srcId="{27F22CC9-BECB-4043-A604-E7965F58DA45}" destId="{0EAC5C80-1A2C-4C39-853C-96D2AF1E54BD}" srcOrd="1" destOrd="0" parTransId="{B241F22E-FA71-4D4A-A146-C3E96542C839}" sibTransId="{53E940A7-A879-4E01-A8D4-D3DAB15D992E}"/>
    <dgm:cxn modelId="{F82BA524-C1F9-4741-AB4C-A204628A4221}" type="presOf" srcId="{BA30A4B2-2019-4F1E-B0EE-811F853EBE71}" destId="{62AE7CB5-44F3-4C1A-918E-EDAA2ECD886F}" srcOrd="0" destOrd="0" presId="urn:microsoft.com/office/officeart/2009/layout/CirclePictureHierarchy"/>
    <dgm:cxn modelId="{E11A4CC1-AEED-4F7D-9F1F-A92B06D7A351}" type="presOf" srcId="{0EAC5C80-1A2C-4C39-853C-96D2AF1E54BD}" destId="{5B09EEE4-057A-4AE8-9954-4AF5CB793EDD}" srcOrd="0" destOrd="0" presId="urn:microsoft.com/office/officeart/2009/layout/CirclePictureHierarchy"/>
    <dgm:cxn modelId="{02342C91-2B87-42A8-888D-25FAFA8EDA3B}" type="presOf" srcId="{27F22CC9-BECB-4043-A604-E7965F58DA45}" destId="{428E5FCC-9F4A-4EC3-8819-3A5168C6F2F9}" srcOrd="0" destOrd="0" presId="urn:microsoft.com/office/officeart/2009/layout/CirclePictureHierarchy"/>
    <dgm:cxn modelId="{8088921F-D30A-44DB-96B8-FB150F92CEDA}" type="presOf" srcId="{2088478B-7F23-4699-81F3-03BCDB8487A0}" destId="{62491291-4ECB-469F-A83E-D429A594F41A}" srcOrd="0" destOrd="0" presId="urn:microsoft.com/office/officeart/2009/layout/CirclePictureHierarchy"/>
    <dgm:cxn modelId="{C97E75FF-7D50-4540-BC17-6AC44AEC7CB6}" srcId="{E789DC64-11D6-4247-84B3-35DA02664764}" destId="{A1DD98F7-79D8-4EF4-BA0A-9299D75AB75E}" srcOrd="2" destOrd="0" parTransId="{DACAB030-0C16-4828-8998-FC076CAB0EA2}" sibTransId="{8A17D9CD-4F08-4FE9-B238-D72FF013FF80}"/>
    <dgm:cxn modelId="{F760D7FE-9D39-4F14-85BF-FFD98FCAFF3F}" srcId="{98C91D65-6C18-41E4-B771-9EEC89A6C814}" destId="{E789DC64-11D6-4247-84B3-35DA02664764}" srcOrd="0" destOrd="0" parTransId="{AFAD17B6-81FC-4F63-999F-55A42A52AC7C}" sibTransId="{EAD87F94-8054-4C45-9197-CFF37ED817CB}"/>
    <dgm:cxn modelId="{1D6C1AAE-17F4-4833-A7F2-9B1A6FF210F1}" type="presOf" srcId="{04BC6AA8-9146-4886-A79E-8DA28B558372}" destId="{CFDB8C55-E17F-47C9-8F2C-C3D995B36237}" srcOrd="0" destOrd="0" presId="urn:microsoft.com/office/officeart/2009/layout/CirclePictureHierarchy"/>
    <dgm:cxn modelId="{F54DEA6A-55ED-4CFB-8DE3-A78B9111013C}" type="presOf" srcId="{0DA66223-E360-4A4A-AAEA-1FD0DD5F3ACD}" destId="{713FF9F4-CCC7-4F16-92F8-18A96FBF1265}" srcOrd="0" destOrd="0" presId="urn:microsoft.com/office/officeart/2009/layout/CirclePictureHierarchy"/>
    <dgm:cxn modelId="{6D556858-633F-4CFF-A178-E1BBA4B01A91}" type="presOf" srcId="{1165E430-31FC-44E0-876A-B31C33650F17}" destId="{EBA7C13F-E06E-4DF2-A154-EF6C650D0CD0}" srcOrd="0" destOrd="0" presId="urn:microsoft.com/office/officeart/2009/layout/CirclePictureHierarchy"/>
    <dgm:cxn modelId="{9262551C-94DB-4CA8-B23B-BCAC066E6474}" type="presOf" srcId="{CF16A9BF-8843-48EC-9FF3-D6D28EB6F63D}" destId="{F9C9F5EC-BB43-480F-ACEC-D97A4E48F5CE}" srcOrd="0" destOrd="0" presId="urn:microsoft.com/office/officeart/2009/layout/CirclePictureHierarchy"/>
    <dgm:cxn modelId="{EADDB4DD-AE18-4B39-976A-8DC24BFE384C}" type="presOf" srcId="{7E4E9551-82D5-48D5-8792-5EF8B87218B1}" destId="{232A7FBF-2E2F-4097-97CC-3B8F6D7BD836}" srcOrd="0" destOrd="0" presId="urn:microsoft.com/office/officeart/2009/layout/CirclePictureHierarchy"/>
    <dgm:cxn modelId="{E4B7B1CF-B963-4524-AFCA-3663987D5B19}" type="presOf" srcId="{272621C7-2637-43C1-8EE6-4BC0AFC33957}" destId="{D4E64853-A0FD-48E9-877A-A3677C28B6F7}" srcOrd="0" destOrd="0" presId="urn:microsoft.com/office/officeart/2009/layout/CirclePictureHierarchy"/>
    <dgm:cxn modelId="{ACD90788-58AD-4266-8E4E-A2E7AD4BCC9E}" srcId="{71B13E76-59C0-4E64-9FD3-2E2049BBD4E6}" destId="{5DE1426E-A441-49E5-A15F-E00100955E94}" srcOrd="1" destOrd="0" parTransId="{FE361C5C-509E-49B7-AF8D-3580B5906F83}" sibTransId="{DE8082FE-22FF-4B7B-8664-C851E26C6622}"/>
    <dgm:cxn modelId="{59705FE8-0B2E-420F-B178-F0A0AA1C52D9}" type="presOf" srcId="{D9A5D765-205D-4571-9837-DD46268212A4}" destId="{E39ADA50-5470-49DD-B3F8-6A4B85DD43D1}" srcOrd="0" destOrd="0" presId="urn:microsoft.com/office/officeart/2009/layout/CirclePictureHierarchy"/>
    <dgm:cxn modelId="{72F7FE66-6E45-4BB0-A76D-5754C6DC8116}" srcId="{71B13E76-59C0-4E64-9FD3-2E2049BBD4E6}" destId="{D805D9D6-C67A-45CC-8B25-FF01A63027F1}" srcOrd="0" destOrd="0" parTransId="{A6B693F8-0135-41C5-9CC1-D791842ECEFB}" sibTransId="{A0CB054E-2487-4B0D-8615-D0D3558CDDCC}"/>
    <dgm:cxn modelId="{30351A90-7B02-4BFA-A6E6-D68895E9E4A5}" srcId="{B8040588-F638-452F-B48E-5E82AFB52BF9}" destId="{744509D1-AFAC-4B2C-90D2-5F83A4C3A92C}" srcOrd="0" destOrd="0" parTransId="{1165E430-31FC-44E0-876A-B31C33650F17}" sibTransId="{F67DA4E9-A6D4-4197-B7E6-70EA41CB51FF}"/>
    <dgm:cxn modelId="{A7D23855-EB0B-47CD-8E42-4B480F51A6ED}" type="presOf" srcId="{BE8FE006-90B6-42D1-AE94-B4A293DCB8DD}" destId="{B38A5C72-474F-4BEB-8D3D-A77718C4969F}" srcOrd="0" destOrd="0" presId="urn:microsoft.com/office/officeart/2009/layout/CirclePictureHierarchy"/>
    <dgm:cxn modelId="{DEF3C5E6-AF33-403B-94B1-76947C9CAA3B}" type="presOf" srcId="{A6B693F8-0135-41C5-9CC1-D791842ECEFB}" destId="{2FDF4A5C-2A03-44A4-8F87-E57E289CF09B}" srcOrd="0" destOrd="0" presId="urn:microsoft.com/office/officeart/2009/layout/CirclePictureHierarchy"/>
    <dgm:cxn modelId="{0E37A043-BB25-4837-AE65-50A516CB693A}" type="presOf" srcId="{2C5D8FB5-B6D0-4F49-85F2-BF24B02EB8CD}" destId="{ED62AB35-BB63-4B57-8E9F-8BE05A21D560}" srcOrd="0" destOrd="0" presId="urn:microsoft.com/office/officeart/2009/layout/CirclePictureHierarchy"/>
    <dgm:cxn modelId="{B1A892A0-D5D7-4C6C-BB88-0873DCDEB3E6}" type="presOf" srcId="{9CC0147E-B4FE-42D2-96B8-BCB812A5C81E}" destId="{38DF5B59-5FEE-4787-B1F2-13B19AC88134}" srcOrd="0" destOrd="0" presId="urn:microsoft.com/office/officeart/2009/layout/CirclePictureHierarchy"/>
    <dgm:cxn modelId="{E366E43C-ACB9-4167-928B-3ADD023EFF6C}" srcId="{98C91D65-6C18-41E4-B771-9EEC89A6C814}" destId="{CF16A9BF-8843-48EC-9FF3-D6D28EB6F63D}" srcOrd="2" destOrd="0" parTransId="{D2F41660-8EDC-4A97-9B00-FD8D1072B1C1}" sibTransId="{A5A4D160-64D9-4AEC-A158-DFF3B3BA8E29}"/>
    <dgm:cxn modelId="{47A5E0E9-B6FD-43A0-B8E5-798B0F0658CD}" srcId="{B8040588-F638-452F-B48E-5E82AFB52BF9}" destId="{2088478B-7F23-4699-81F3-03BCDB8487A0}" srcOrd="1" destOrd="0" parTransId="{9CC0147E-B4FE-42D2-96B8-BCB812A5C81E}" sibTransId="{CBCF00D3-7A81-4BEE-A5B0-BCC7BC4E55AF}"/>
    <dgm:cxn modelId="{8EE63C18-B298-4DC6-8290-DDFF3EF674BF}" type="presOf" srcId="{414DA0FC-0158-4A99-9691-FB4D80A1628E}" destId="{9A0B769A-5B26-400F-933B-A41DA999E49C}" srcOrd="0" destOrd="0" presId="urn:microsoft.com/office/officeart/2009/layout/CirclePictureHierarchy"/>
    <dgm:cxn modelId="{AA9DE00F-A267-42A7-A08E-9D7960A2ACD6}" type="presOf" srcId="{918BDB3D-83F7-47A6-9AF2-B30A8B940332}" destId="{881B3170-7AF8-4507-935E-DB530D8C1431}" srcOrd="0" destOrd="0" presId="urn:microsoft.com/office/officeart/2009/layout/CirclePictureHierarchy"/>
    <dgm:cxn modelId="{97D8D9CD-F68D-4398-B359-942200175191}" type="presOf" srcId="{5DE1426E-A441-49E5-A15F-E00100955E94}" destId="{EBC2E904-1654-4BD0-8CD0-06355B2E3AFA}" srcOrd="0" destOrd="0" presId="urn:microsoft.com/office/officeart/2009/layout/CirclePictureHierarchy"/>
    <dgm:cxn modelId="{0A178EE5-084B-4FA7-AE8C-ECEA361D98C1}" srcId="{0EAC5C80-1A2C-4C39-853C-96D2AF1E54BD}" destId="{453D29FA-7261-40C8-BF31-2491AE7C2B37}" srcOrd="0" destOrd="0" parTransId="{6C70CF3A-B517-42CB-B3CE-8751657DFD84}" sibTransId="{59929508-9623-43D1-8240-C958D314042B}"/>
    <dgm:cxn modelId="{EED5680C-0840-41AC-93D3-528C1AE5E2D5}" srcId="{2C5D8FB5-B6D0-4F49-85F2-BF24B02EB8CD}" destId="{B8040588-F638-452F-B48E-5E82AFB52BF9}" srcOrd="0" destOrd="0" parTransId="{607FEF58-1BC7-4744-A79A-1DD47EA9D636}" sibTransId="{91D2A88E-0F6B-432C-AE3C-4E7441615B99}"/>
    <dgm:cxn modelId="{6039F3D5-8DF4-4B9F-AB48-32C6E4912EF2}" srcId="{E789DC64-11D6-4247-84B3-35DA02664764}" destId="{04BC6AA8-9146-4886-A79E-8DA28B558372}" srcOrd="0" destOrd="0" parTransId="{414DA0FC-0158-4A99-9691-FB4D80A1628E}" sibTransId="{E7C4A51D-ACA3-4D1F-8802-145D113D319E}"/>
    <dgm:cxn modelId="{135CC04B-523D-4A13-9EAD-DB81E0F33021}" type="presOf" srcId="{6C70CF3A-B517-42CB-B3CE-8751657DFD84}" destId="{3F49259B-7EAB-4477-9AD3-52691F69C24E}" srcOrd="0" destOrd="0" presId="urn:microsoft.com/office/officeart/2009/layout/CirclePictureHierarchy"/>
    <dgm:cxn modelId="{814BDC63-BB79-44C5-B9C6-D6C828046B8D}" type="presOf" srcId="{DACAB030-0C16-4828-8998-FC076CAB0EA2}" destId="{E2F94CAA-EB01-4AB1-9478-595B8B7165D2}" srcOrd="0" destOrd="0" presId="urn:microsoft.com/office/officeart/2009/layout/CirclePictureHierarchy"/>
    <dgm:cxn modelId="{53622D0A-89BD-45E9-9BF3-6F1407C3B475}" srcId="{E789DC64-11D6-4247-84B3-35DA02664764}" destId="{272621C7-2637-43C1-8EE6-4BC0AFC33957}" srcOrd="1" destOrd="0" parTransId="{7864CE80-A323-4608-AB0A-13FC4822BEAF}" sibTransId="{E948B68C-8431-4E7B-90DD-5A85DF6AE1CA}"/>
    <dgm:cxn modelId="{CF250178-0B79-4211-9106-194F39CD000C}" type="presOf" srcId="{71B13E76-59C0-4E64-9FD3-2E2049BBD4E6}" destId="{03059B3B-0834-4323-A8D7-D16D3033974D}" srcOrd="0" destOrd="0" presId="urn:microsoft.com/office/officeart/2009/layout/CirclePictureHierarchy"/>
    <dgm:cxn modelId="{0826B393-2BE3-487D-9727-B7A2A21574D2}" type="presOf" srcId="{B8040588-F638-452F-B48E-5E82AFB52BF9}" destId="{44AE595D-0982-42D2-8EF2-341253F86AB6}" srcOrd="0" destOrd="0" presId="urn:microsoft.com/office/officeart/2009/layout/CirclePictureHierarchy"/>
    <dgm:cxn modelId="{29A8A5C0-60DE-4C8B-96AC-56543968C8A6}" srcId="{744509D1-AFAC-4B2C-90D2-5F83A4C3A92C}" destId="{27F22CC9-BECB-4043-A604-E7965F58DA45}" srcOrd="1" destOrd="0" parTransId="{BE8FE006-90B6-42D1-AE94-B4A293DCB8DD}" sibTransId="{42F33E93-5061-45BB-A8D3-458948D22CD5}"/>
    <dgm:cxn modelId="{ADC4BD64-F060-48F8-B325-6BB31C4CA86E}" type="presOf" srcId="{D805D9D6-C67A-45CC-8B25-FF01A63027F1}" destId="{9B5714E8-4308-450B-A75D-F9231F71EED6}" srcOrd="0" destOrd="0" presId="urn:microsoft.com/office/officeart/2009/layout/CirclePictureHierarchy"/>
    <dgm:cxn modelId="{4C6986AF-2175-4488-8244-526367DA3209}" type="presOf" srcId="{7864CE80-A323-4608-AB0A-13FC4822BEAF}" destId="{EB670862-F161-42B8-B677-0E0BA3945896}" srcOrd="0" destOrd="0" presId="urn:microsoft.com/office/officeart/2009/layout/CirclePictureHierarchy"/>
    <dgm:cxn modelId="{31B188E4-14DC-4F9C-B294-4E4B84784F9B}" type="presOf" srcId="{AFAD17B6-81FC-4F63-999F-55A42A52AC7C}" destId="{3162E2E8-A5B3-4770-BC41-F6535F898813}" srcOrd="0" destOrd="0" presId="urn:microsoft.com/office/officeart/2009/layout/CirclePictureHierarchy"/>
    <dgm:cxn modelId="{9EC50B35-2013-48BC-B8FE-1E198106991B}" type="presOf" srcId="{19F4A8D6-418E-4424-BDE3-5EAFFB7732C6}" destId="{19ADDEB3-3F0F-4DE2-824D-4CD3D715C658}" srcOrd="0" destOrd="0" presId="urn:microsoft.com/office/officeart/2009/layout/CirclePictureHierarchy"/>
    <dgm:cxn modelId="{48DC3697-9655-4983-8DC1-ECA6E20CD56C}" type="presOf" srcId="{98C91D65-6C18-41E4-B771-9EEC89A6C814}" destId="{A80D11BE-42B6-4968-82C9-9CB9DED8736D}" srcOrd="0" destOrd="0" presId="urn:microsoft.com/office/officeart/2009/layout/CirclePictureHierarchy"/>
    <dgm:cxn modelId="{A664B3BF-1088-4B77-968A-D690A5B1A3F4}" type="presOf" srcId="{DD7E0B4C-0B79-48E3-90EA-5FBD61ED17FB}" destId="{4F90B4FB-AFD8-4D0A-B1E1-67AC0B15F465}" srcOrd="0" destOrd="0" presId="urn:microsoft.com/office/officeart/2009/layout/CirclePictureHierarchy"/>
    <dgm:cxn modelId="{BBFEDAC1-7823-42C5-87D8-9FA58196C403}" type="presParOf" srcId="{ED62AB35-BB63-4B57-8E9F-8BE05A21D560}" destId="{0F03D667-2B64-4148-97BB-6BE0F976A88F}" srcOrd="0" destOrd="0" presId="urn:microsoft.com/office/officeart/2009/layout/CirclePictureHierarchy"/>
    <dgm:cxn modelId="{BF38ED27-B22F-4A4B-B7CD-F4108570688F}" type="presParOf" srcId="{0F03D667-2B64-4148-97BB-6BE0F976A88F}" destId="{89A1879D-72B9-42DD-BE81-3DC7596D239E}" srcOrd="0" destOrd="0" presId="urn:microsoft.com/office/officeart/2009/layout/CirclePictureHierarchy"/>
    <dgm:cxn modelId="{580F803E-522D-4527-B108-8619EB8CF383}" type="presParOf" srcId="{89A1879D-72B9-42DD-BE81-3DC7596D239E}" destId="{078F7583-0AFC-4F09-AA52-729976721CD5}" srcOrd="0" destOrd="0" presId="urn:microsoft.com/office/officeart/2009/layout/CirclePictureHierarchy"/>
    <dgm:cxn modelId="{EC7B0878-B499-4A4E-B5E1-7982F861E259}" type="presParOf" srcId="{89A1879D-72B9-42DD-BE81-3DC7596D239E}" destId="{44AE595D-0982-42D2-8EF2-341253F86AB6}" srcOrd="1" destOrd="0" presId="urn:microsoft.com/office/officeart/2009/layout/CirclePictureHierarchy"/>
    <dgm:cxn modelId="{BB091500-AA1A-43A2-91ED-EFB282BA53F2}" type="presParOf" srcId="{0F03D667-2B64-4148-97BB-6BE0F976A88F}" destId="{E7E51E2A-1CC1-45B8-AF80-692E6F147E9A}" srcOrd="1" destOrd="0" presId="urn:microsoft.com/office/officeart/2009/layout/CirclePictureHierarchy"/>
    <dgm:cxn modelId="{417D8FFE-9113-4958-B222-1F7F2DDC22B1}" type="presParOf" srcId="{E7E51E2A-1CC1-45B8-AF80-692E6F147E9A}" destId="{EBA7C13F-E06E-4DF2-A154-EF6C650D0CD0}" srcOrd="0" destOrd="0" presId="urn:microsoft.com/office/officeart/2009/layout/CirclePictureHierarchy"/>
    <dgm:cxn modelId="{718CBB93-0FFD-44D2-B913-417EF86DF74A}" type="presParOf" srcId="{E7E51E2A-1CC1-45B8-AF80-692E6F147E9A}" destId="{1716B6A2-69DA-41C7-B488-CD48E8C0B556}" srcOrd="1" destOrd="0" presId="urn:microsoft.com/office/officeart/2009/layout/CirclePictureHierarchy"/>
    <dgm:cxn modelId="{1D8E614C-ECCF-4D1C-BDFD-5BA5ECD6FCD3}" type="presParOf" srcId="{1716B6A2-69DA-41C7-B488-CD48E8C0B556}" destId="{CDA06792-23F7-4473-B33B-52D82A83D635}" srcOrd="0" destOrd="0" presId="urn:microsoft.com/office/officeart/2009/layout/CirclePictureHierarchy"/>
    <dgm:cxn modelId="{DF215864-5029-4439-B99F-9221ECD3DDE7}" type="presParOf" srcId="{CDA06792-23F7-4473-B33B-52D82A83D635}" destId="{DF36B95F-F951-41CD-83C7-099217EEE13D}" srcOrd="0" destOrd="0" presId="urn:microsoft.com/office/officeart/2009/layout/CirclePictureHierarchy"/>
    <dgm:cxn modelId="{857497AF-491D-490E-A79C-E516CAC3BDFB}" type="presParOf" srcId="{CDA06792-23F7-4473-B33B-52D82A83D635}" destId="{6D56A58E-E3BD-4871-88DF-873A67E9220C}" srcOrd="1" destOrd="0" presId="urn:microsoft.com/office/officeart/2009/layout/CirclePictureHierarchy"/>
    <dgm:cxn modelId="{3F92363E-16EC-4AB3-B7FD-115E51C3EB45}" type="presParOf" srcId="{1716B6A2-69DA-41C7-B488-CD48E8C0B556}" destId="{7B6FADFF-8725-40DA-A33A-4BA8421385BB}" srcOrd="1" destOrd="0" presId="urn:microsoft.com/office/officeart/2009/layout/CirclePictureHierarchy"/>
    <dgm:cxn modelId="{86E089C7-6FAF-4EB9-BD40-FBDC552BF34B}" type="presParOf" srcId="{7B6FADFF-8725-40DA-A33A-4BA8421385BB}" destId="{5AAF70D8-6728-47C1-B25D-EECB0E276B1B}" srcOrd="0" destOrd="0" presId="urn:microsoft.com/office/officeart/2009/layout/CirclePictureHierarchy"/>
    <dgm:cxn modelId="{2679DC14-0F00-4424-A90A-87E68C69B6BB}" type="presParOf" srcId="{7B6FADFF-8725-40DA-A33A-4BA8421385BB}" destId="{EA9FC6EE-B7B0-45A1-A03A-232310ACD998}" srcOrd="1" destOrd="0" presId="urn:microsoft.com/office/officeart/2009/layout/CirclePictureHierarchy"/>
    <dgm:cxn modelId="{46336848-0FCD-4DBB-AA7C-C325748ED4F3}" type="presParOf" srcId="{EA9FC6EE-B7B0-45A1-A03A-232310ACD998}" destId="{EC02708E-ABBC-4EE0-8352-6A8B84738F01}" srcOrd="0" destOrd="0" presId="urn:microsoft.com/office/officeart/2009/layout/CirclePictureHierarchy"/>
    <dgm:cxn modelId="{DE2C3BA0-354F-404A-B24A-8663749EC121}" type="presParOf" srcId="{EC02708E-ABBC-4EE0-8352-6A8B84738F01}" destId="{B7E7B31C-AA37-4716-80F3-5213B7EA4587}" srcOrd="0" destOrd="0" presId="urn:microsoft.com/office/officeart/2009/layout/CirclePictureHierarchy"/>
    <dgm:cxn modelId="{973598FD-AA50-4985-8909-50EAA4347811}" type="presParOf" srcId="{EC02708E-ABBC-4EE0-8352-6A8B84738F01}" destId="{A80D11BE-42B6-4968-82C9-9CB9DED8736D}" srcOrd="1" destOrd="0" presId="urn:microsoft.com/office/officeart/2009/layout/CirclePictureHierarchy"/>
    <dgm:cxn modelId="{6B464DEB-6488-4CF3-8B90-B66EC8C28A2F}" type="presParOf" srcId="{EA9FC6EE-B7B0-45A1-A03A-232310ACD998}" destId="{DD7DEC64-A8DB-47EE-BFCC-04362885A6DF}" srcOrd="1" destOrd="0" presId="urn:microsoft.com/office/officeart/2009/layout/CirclePictureHierarchy"/>
    <dgm:cxn modelId="{A01169A4-9D3C-4433-9F25-A5FD3316FEF5}" type="presParOf" srcId="{DD7DEC64-A8DB-47EE-BFCC-04362885A6DF}" destId="{3162E2E8-A5B3-4770-BC41-F6535F898813}" srcOrd="0" destOrd="0" presId="urn:microsoft.com/office/officeart/2009/layout/CirclePictureHierarchy"/>
    <dgm:cxn modelId="{20A3D4F9-0749-4050-8C48-DB65032ED200}" type="presParOf" srcId="{DD7DEC64-A8DB-47EE-BFCC-04362885A6DF}" destId="{AB6ACAE4-49C1-46DA-AC92-E8BAED7C9E26}" srcOrd="1" destOrd="0" presId="urn:microsoft.com/office/officeart/2009/layout/CirclePictureHierarchy"/>
    <dgm:cxn modelId="{1DB31A97-B469-4F00-AE48-44FE8B3B0E0A}" type="presParOf" srcId="{AB6ACAE4-49C1-46DA-AC92-E8BAED7C9E26}" destId="{952BBE68-6822-4B68-B7CC-21BA458F59BD}" srcOrd="0" destOrd="0" presId="urn:microsoft.com/office/officeart/2009/layout/CirclePictureHierarchy"/>
    <dgm:cxn modelId="{5D08B6BB-EBF4-4622-A88F-9F3E01B0ACD3}" type="presParOf" srcId="{952BBE68-6822-4B68-B7CC-21BA458F59BD}" destId="{D6AAF758-697B-4330-8C94-50F99896962A}" srcOrd="0" destOrd="0" presId="urn:microsoft.com/office/officeart/2009/layout/CirclePictureHierarchy"/>
    <dgm:cxn modelId="{A0CFD590-D4C9-474D-AB95-E67EA32AF2F3}" type="presParOf" srcId="{952BBE68-6822-4B68-B7CC-21BA458F59BD}" destId="{5289D397-C159-4D79-9AA7-7D10C2D9C3B4}" srcOrd="1" destOrd="0" presId="urn:microsoft.com/office/officeart/2009/layout/CirclePictureHierarchy"/>
    <dgm:cxn modelId="{FFCCCC43-5142-402D-B54E-DD3A34926BCB}" type="presParOf" srcId="{AB6ACAE4-49C1-46DA-AC92-E8BAED7C9E26}" destId="{88FF9038-EA5E-450F-A8B6-A1C617C137C1}" srcOrd="1" destOrd="0" presId="urn:microsoft.com/office/officeart/2009/layout/CirclePictureHierarchy"/>
    <dgm:cxn modelId="{81D95090-6D7B-4981-942D-EE635B640201}" type="presParOf" srcId="{88FF9038-EA5E-450F-A8B6-A1C617C137C1}" destId="{9A0B769A-5B26-400F-933B-A41DA999E49C}" srcOrd="0" destOrd="0" presId="urn:microsoft.com/office/officeart/2009/layout/CirclePictureHierarchy"/>
    <dgm:cxn modelId="{03A38114-BFC7-4D71-878D-F5257D6BEBE6}" type="presParOf" srcId="{88FF9038-EA5E-450F-A8B6-A1C617C137C1}" destId="{A0B1BC55-E95B-4253-8A97-2F24C11296AD}" srcOrd="1" destOrd="0" presId="urn:microsoft.com/office/officeart/2009/layout/CirclePictureHierarchy"/>
    <dgm:cxn modelId="{84A4D08A-70BD-415F-8198-4EC6E196FF9D}" type="presParOf" srcId="{A0B1BC55-E95B-4253-8A97-2F24C11296AD}" destId="{CEC5549D-AD51-4BA6-929F-9C03F57EA203}" srcOrd="0" destOrd="0" presId="urn:microsoft.com/office/officeart/2009/layout/CirclePictureHierarchy"/>
    <dgm:cxn modelId="{DDB66B1E-A819-468D-8895-87E8F592BA20}" type="presParOf" srcId="{CEC5549D-AD51-4BA6-929F-9C03F57EA203}" destId="{CEB06CC2-2955-4623-8E43-D7B95750E671}" srcOrd="0" destOrd="0" presId="urn:microsoft.com/office/officeart/2009/layout/CirclePictureHierarchy"/>
    <dgm:cxn modelId="{DB6158D5-9824-4C0D-956C-9928849ACB06}" type="presParOf" srcId="{CEC5549D-AD51-4BA6-929F-9C03F57EA203}" destId="{CFDB8C55-E17F-47C9-8F2C-C3D995B36237}" srcOrd="1" destOrd="0" presId="urn:microsoft.com/office/officeart/2009/layout/CirclePictureHierarchy"/>
    <dgm:cxn modelId="{36A5E025-08D1-4AED-8E9F-F3C475664DE2}" type="presParOf" srcId="{A0B1BC55-E95B-4253-8A97-2F24C11296AD}" destId="{85920E44-9E43-41EE-AAAE-3588CB615D85}" srcOrd="1" destOrd="0" presId="urn:microsoft.com/office/officeart/2009/layout/CirclePictureHierarchy"/>
    <dgm:cxn modelId="{0205760C-9777-456D-916F-4E56F375DC94}" type="presParOf" srcId="{88FF9038-EA5E-450F-A8B6-A1C617C137C1}" destId="{EB670862-F161-42B8-B677-0E0BA3945896}" srcOrd="2" destOrd="0" presId="urn:microsoft.com/office/officeart/2009/layout/CirclePictureHierarchy"/>
    <dgm:cxn modelId="{6FB3D2D8-12E9-46C3-B634-52BD67039A4E}" type="presParOf" srcId="{88FF9038-EA5E-450F-A8B6-A1C617C137C1}" destId="{9E9A5EBC-A4D1-430F-B295-3D27DC111D29}" srcOrd="3" destOrd="0" presId="urn:microsoft.com/office/officeart/2009/layout/CirclePictureHierarchy"/>
    <dgm:cxn modelId="{269E8D7B-35A4-4FAE-AD50-B6EA183C67A0}" type="presParOf" srcId="{9E9A5EBC-A4D1-430F-B295-3D27DC111D29}" destId="{4FB323BC-69AB-4FB7-81FD-5F21A5A4DF0B}" srcOrd="0" destOrd="0" presId="urn:microsoft.com/office/officeart/2009/layout/CirclePictureHierarchy"/>
    <dgm:cxn modelId="{2004C0FD-0048-44CA-B497-4C4DA23FDA3B}" type="presParOf" srcId="{4FB323BC-69AB-4FB7-81FD-5F21A5A4DF0B}" destId="{993207E4-5300-4603-BFBB-F4B3C494FD16}" srcOrd="0" destOrd="0" presId="urn:microsoft.com/office/officeart/2009/layout/CirclePictureHierarchy"/>
    <dgm:cxn modelId="{6271447A-2763-4F48-8157-70055F956124}" type="presParOf" srcId="{4FB323BC-69AB-4FB7-81FD-5F21A5A4DF0B}" destId="{D4E64853-A0FD-48E9-877A-A3677C28B6F7}" srcOrd="1" destOrd="0" presId="urn:microsoft.com/office/officeart/2009/layout/CirclePictureHierarchy"/>
    <dgm:cxn modelId="{385062C9-85EB-4538-94D8-2991945AA07B}" type="presParOf" srcId="{9E9A5EBC-A4D1-430F-B295-3D27DC111D29}" destId="{19D38908-390A-48E5-AEC3-EA24AF0CE3B4}" srcOrd="1" destOrd="0" presId="urn:microsoft.com/office/officeart/2009/layout/CirclePictureHierarchy"/>
    <dgm:cxn modelId="{3C3FB0F0-E9B7-40E4-B686-01E348961114}" type="presParOf" srcId="{88FF9038-EA5E-450F-A8B6-A1C617C137C1}" destId="{E2F94CAA-EB01-4AB1-9478-595B8B7165D2}" srcOrd="4" destOrd="0" presId="urn:microsoft.com/office/officeart/2009/layout/CirclePictureHierarchy"/>
    <dgm:cxn modelId="{44C826B2-9D4F-4C35-A74D-17A01C3DBE39}" type="presParOf" srcId="{88FF9038-EA5E-450F-A8B6-A1C617C137C1}" destId="{D02112B7-0DAE-45AD-9FE6-8EE56B37B01F}" srcOrd="5" destOrd="0" presId="urn:microsoft.com/office/officeart/2009/layout/CirclePictureHierarchy"/>
    <dgm:cxn modelId="{2D0D5004-A618-4AC6-BB82-3CCC630F2C9C}" type="presParOf" srcId="{D02112B7-0DAE-45AD-9FE6-8EE56B37B01F}" destId="{B3E866A3-5932-43BC-A5A2-A6CC1E3923DE}" srcOrd="0" destOrd="0" presId="urn:microsoft.com/office/officeart/2009/layout/CirclePictureHierarchy"/>
    <dgm:cxn modelId="{E3AADDD1-76CD-499E-9067-274287AFCA6B}" type="presParOf" srcId="{B3E866A3-5932-43BC-A5A2-A6CC1E3923DE}" destId="{7F841F78-44C1-4095-AB58-10F67000876E}" srcOrd="0" destOrd="0" presId="urn:microsoft.com/office/officeart/2009/layout/CirclePictureHierarchy"/>
    <dgm:cxn modelId="{44983A67-008C-4641-B881-19782E8E8676}" type="presParOf" srcId="{B3E866A3-5932-43BC-A5A2-A6CC1E3923DE}" destId="{946C2598-A51C-4137-A83F-894772E44C63}" srcOrd="1" destOrd="0" presId="urn:microsoft.com/office/officeart/2009/layout/CirclePictureHierarchy"/>
    <dgm:cxn modelId="{BF1472DD-7958-4688-9744-3905CDA53CE9}" type="presParOf" srcId="{D02112B7-0DAE-45AD-9FE6-8EE56B37B01F}" destId="{BD95FBAB-A0C7-48E4-B5B0-03D9795BC3DF}" srcOrd="1" destOrd="0" presId="urn:microsoft.com/office/officeart/2009/layout/CirclePictureHierarchy"/>
    <dgm:cxn modelId="{682A50ED-DF48-43A9-BCCA-C77F37FC214E}" type="presParOf" srcId="{DD7DEC64-A8DB-47EE-BFCC-04362885A6DF}" destId="{7FBF7FDC-CB22-4935-A75D-340EA3EF1209}" srcOrd="2" destOrd="0" presId="urn:microsoft.com/office/officeart/2009/layout/CirclePictureHierarchy"/>
    <dgm:cxn modelId="{150CDA0F-32A1-4886-BB74-005763B4AED7}" type="presParOf" srcId="{DD7DEC64-A8DB-47EE-BFCC-04362885A6DF}" destId="{A339E266-4428-4D00-8DDB-09BC51EE6F0B}" srcOrd="3" destOrd="0" presId="urn:microsoft.com/office/officeart/2009/layout/CirclePictureHierarchy"/>
    <dgm:cxn modelId="{5060D48D-B335-4636-A801-CBDE8C19210E}" type="presParOf" srcId="{A339E266-4428-4D00-8DDB-09BC51EE6F0B}" destId="{F48666EE-C7D8-47BA-B1CE-80156B4E407E}" srcOrd="0" destOrd="0" presId="urn:microsoft.com/office/officeart/2009/layout/CirclePictureHierarchy"/>
    <dgm:cxn modelId="{75C834A2-7D02-443D-A63A-4082F3EFFAB3}" type="presParOf" srcId="{F48666EE-C7D8-47BA-B1CE-80156B4E407E}" destId="{7AA0DD6C-3399-46D5-B60C-69FD463C066A}" srcOrd="0" destOrd="0" presId="urn:microsoft.com/office/officeart/2009/layout/CirclePictureHierarchy"/>
    <dgm:cxn modelId="{B2A3FB8F-1961-4CDA-BDAA-D939C2CCFBC3}" type="presParOf" srcId="{F48666EE-C7D8-47BA-B1CE-80156B4E407E}" destId="{713FF9F4-CCC7-4F16-92F8-18A96FBF1265}" srcOrd="1" destOrd="0" presId="urn:microsoft.com/office/officeart/2009/layout/CirclePictureHierarchy"/>
    <dgm:cxn modelId="{9C6E8ABD-BEE3-4F8C-BFF4-27179AFED417}" type="presParOf" srcId="{A339E266-4428-4D00-8DDB-09BC51EE6F0B}" destId="{ADF1EE04-5FBD-4C97-B01D-AE2A6B3899CA}" srcOrd="1" destOrd="0" presId="urn:microsoft.com/office/officeart/2009/layout/CirclePictureHierarchy"/>
    <dgm:cxn modelId="{69D27639-CF6A-4750-AE11-4087A3C40B5E}" type="presParOf" srcId="{DD7DEC64-A8DB-47EE-BFCC-04362885A6DF}" destId="{5ECBA930-7233-47E7-B27D-31923037BCFD}" srcOrd="4" destOrd="0" presId="urn:microsoft.com/office/officeart/2009/layout/CirclePictureHierarchy"/>
    <dgm:cxn modelId="{986C53AE-4542-4BB7-9D28-18C852434BBB}" type="presParOf" srcId="{DD7DEC64-A8DB-47EE-BFCC-04362885A6DF}" destId="{9241E3B8-82B5-4BC6-A924-BBF43C12CC9F}" srcOrd="5" destOrd="0" presId="urn:microsoft.com/office/officeart/2009/layout/CirclePictureHierarchy"/>
    <dgm:cxn modelId="{5E997478-0182-4BB5-A0AA-0C2D12402E6F}" type="presParOf" srcId="{9241E3B8-82B5-4BC6-A924-BBF43C12CC9F}" destId="{07D8FF08-EA94-4040-B347-A219E54C4B0B}" srcOrd="0" destOrd="0" presId="urn:microsoft.com/office/officeart/2009/layout/CirclePictureHierarchy"/>
    <dgm:cxn modelId="{4BD56BD4-DF50-4FD3-A4A3-4E0ED36DB9FA}" type="presParOf" srcId="{07D8FF08-EA94-4040-B347-A219E54C4B0B}" destId="{597F5439-06D0-4220-A1FC-FBE89E0614C2}" srcOrd="0" destOrd="0" presId="urn:microsoft.com/office/officeart/2009/layout/CirclePictureHierarchy"/>
    <dgm:cxn modelId="{6E6D33C5-795D-4433-9DA5-F4FE81D0EB57}" type="presParOf" srcId="{07D8FF08-EA94-4040-B347-A219E54C4B0B}" destId="{F9C9F5EC-BB43-480F-ACEC-D97A4E48F5CE}" srcOrd="1" destOrd="0" presId="urn:microsoft.com/office/officeart/2009/layout/CirclePictureHierarchy"/>
    <dgm:cxn modelId="{64EF8646-531E-4A3A-B5A4-60EB2D165B5A}" type="presParOf" srcId="{9241E3B8-82B5-4BC6-A924-BBF43C12CC9F}" destId="{63A2EFE0-3755-41CE-A2DF-C44279E6B454}" srcOrd="1" destOrd="0" presId="urn:microsoft.com/office/officeart/2009/layout/CirclePictureHierarchy"/>
    <dgm:cxn modelId="{46DE3632-8BEE-4BC6-8383-4AB7CC0769FB}" type="presParOf" srcId="{7B6FADFF-8725-40DA-A33A-4BA8421385BB}" destId="{B38A5C72-474F-4BEB-8D3D-A77718C4969F}" srcOrd="2" destOrd="0" presId="urn:microsoft.com/office/officeart/2009/layout/CirclePictureHierarchy"/>
    <dgm:cxn modelId="{10857657-8C35-40D4-A657-132921ECC5BA}" type="presParOf" srcId="{7B6FADFF-8725-40DA-A33A-4BA8421385BB}" destId="{41E593FD-089C-443A-ADC4-2DF5084BE11A}" srcOrd="3" destOrd="0" presId="urn:microsoft.com/office/officeart/2009/layout/CirclePictureHierarchy"/>
    <dgm:cxn modelId="{7F56A5E2-6F07-45F5-A84F-E244A61FA44E}" type="presParOf" srcId="{41E593FD-089C-443A-ADC4-2DF5084BE11A}" destId="{72EFAE02-B158-4C15-92E2-AC6F03BC03B4}" srcOrd="0" destOrd="0" presId="urn:microsoft.com/office/officeart/2009/layout/CirclePictureHierarchy"/>
    <dgm:cxn modelId="{2FFEFF87-F81D-4490-B821-7D6B8B0048CC}" type="presParOf" srcId="{72EFAE02-B158-4C15-92E2-AC6F03BC03B4}" destId="{C9EE83B2-782E-4738-AE7D-112ADA4CC2B1}" srcOrd="0" destOrd="0" presId="urn:microsoft.com/office/officeart/2009/layout/CirclePictureHierarchy"/>
    <dgm:cxn modelId="{9A9FFD5C-C413-4E19-8F04-8F82EA17C0C8}" type="presParOf" srcId="{72EFAE02-B158-4C15-92E2-AC6F03BC03B4}" destId="{428E5FCC-9F4A-4EC3-8819-3A5168C6F2F9}" srcOrd="1" destOrd="0" presId="urn:microsoft.com/office/officeart/2009/layout/CirclePictureHierarchy"/>
    <dgm:cxn modelId="{407119BA-5D70-49A7-87F6-C44DA29252EF}" type="presParOf" srcId="{41E593FD-089C-443A-ADC4-2DF5084BE11A}" destId="{D1608A48-6567-4099-AFBE-80277A4DA4E9}" srcOrd="1" destOrd="0" presId="urn:microsoft.com/office/officeart/2009/layout/CirclePictureHierarchy"/>
    <dgm:cxn modelId="{0E5CD3AA-4B39-48E4-8DAA-70F3F1FD6BDD}" type="presParOf" srcId="{D1608A48-6567-4099-AFBE-80277A4DA4E9}" destId="{C7CBC824-C2C9-4DAA-836C-20CF306375AD}" srcOrd="0" destOrd="0" presId="urn:microsoft.com/office/officeart/2009/layout/CirclePictureHierarchy"/>
    <dgm:cxn modelId="{EED7208F-A95D-4D37-880B-6829C7A282CA}" type="presParOf" srcId="{D1608A48-6567-4099-AFBE-80277A4DA4E9}" destId="{1DE07125-52B8-464D-BF3E-E4E095B90387}" srcOrd="1" destOrd="0" presId="urn:microsoft.com/office/officeart/2009/layout/CirclePictureHierarchy"/>
    <dgm:cxn modelId="{84E71B5F-753E-4F03-9955-FA245E4DEB19}" type="presParOf" srcId="{1DE07125-52B8-464D-BF3E-E4E095B90387}" destId="{53B19331-CF3C-42BA-A853-DA95577B5F81}" srcOrd="0" destOrd="0" presId="urn:microsoft.com/office/officeart/2009/layout/CirclePictureHierarchy"/>
    <dgm:cxn modelId="{8C5471E1-A132-48A5-92E1-4559ED5BE282}" type="presParOf" srcId="{53B19331-CF3C-42BA-A853-DA95577B5F81}" destId="{5DDC8DC2-07DC-45D6-BF93-F522E732A52D}" srcOrd="0" destOrd="0" presId="urn:microsoft.com/office/officeart/2009/layout/CirclePictureHierarchy"/>
    <dgm:cxn modelId="{EC4D97A7-6E0C-45A6-B68C-7A391BF6270A}" type="presParOf" srcId="{53B19331-CF3C-42BA-A853-DA95577B5F81}" destId="{03059B3B-0834-4323-A8D7-D16D3033974D}" srcOrd="1" destOrd="0" presId="urn:microsoft.com/office/officeart/2009/layout/CirclePictureHierarchy"/>
    <dgm:cxn modelId="{CC214AA8-1891-4F48-AA42-88F34913D0F8}" type="presParOf" srcId="{1DE07125-52B8-464D-BF3E-E4E095B90387}" destId="{E8FD7849-8334-40DB-889D-36027B20E2A9}" srcOrd="1" destOrd="0" presId="urn:microsoft.com/office/officeart/2009/layout/CirclePictureHierarchy"/>
    <dgm:cxn modelId="{DAE80D45-817D-4138-8D2A-AF21D381456A}" type="presParOf" srcId="{E8FD7849-8334-40DB-889D-36027B20E2A9}" destId="{2FDF4A5C-2A03-44A4-8F87-E57E289CF09B}" srcOrd="0" destOrd="0" presId="urn:microsoft.com/office/officeart/2009/layout/CirclePictureHierarchy"/>
    <dgm:cxn modelId="{C1ADF523-3ACA-4433-B5A4-166B187BAC7F}" type="presParOf" srcId="{E8FD7849-8334-40DB-889D-36027B20E2A9}" destId="{45736362-8C65-45B1-8557-EA73BA689F8B}" srcOrd="1" destOrd="0" presId="urn:microsoft.com/office/officeart/2009/layout/CirclePictureHierarchy"/>
    <dgm:cxn modelId="{24F51D3F-1642-4A07-92F4-0F9360442429}" type="presParOf" srcId="{45736362-8C65-45B1-8557-EA73BA689F8B}" destId="{0C22C75F-8650-4246-B393-0B058F7A666A}" srcOrd="0" destOrd="0" presId="urn:microsoft.com/office/officeart/2009/layout/CirclePictureHierarchy"/>
    <dgm:cxn modelId="{043C9654-3FED-4501-ADF9-28E38EEBD139}" type="presParOf" srcId="{0C22C75F-8650-4246-B393-0B058F7A666A}" destId="{8204CAA3-0E9B-433A-A01A-6485CEA5939F}" srcOrd="0" destOrd="0" presId="urn:microsoft.com/office/officeart/2009/layout/CirclePictureHierarchy"/>
    <dgm:cxn modelId="{0D1A9262-5B66-4899-8C6A-2BF5E0BA908B}" type="presParOf" srcId="{0C22C75F-8650-4246-B393-0B058F7A666A}" destId="{9B5714E8-4308-450B-A75D-F9231F71EED6}" srcOrd="1" destOrd="0" presId="urn:microsoft.com/office/officeart/2009/layout/CirclePictureHierarchy"/>
    <dgm:cxn modelId="{C1257263-2B5F-45C6-83EC-B26D9E8C398C}" type="presParOf" srcId="{45736362-8C65-45B1-8557-EA73BA689F8B}" destId="{6AAFD452-0737-4FE0-8A17-1A7E2EADA47E}" srcOrd="1" destOrd="0" presId="urn:microsoft.com/office/officeart/2009/layout/CirclePictureHierarchy"/>
    <dgm:cxn modelId="{93931890-2F46-47F8-A637-C7BC2125D394}" type="presParOf" srcId="{E8FD7849-8334-40DB-889D-36027B20E2A9}" destId="{76B77B57-509A-4AA2-B4E1-68ECDF7E4818}" srcOrd="2" destOrd="0" presId="urn:microsoft.com/office/officeart/2009/layout/CirclePictureHierarchy"/>
    <dgm:cxn modelId="{EB3662B3-03AA-45C4-929E-0B43CE3348E2}" type="presParOf" srcId="{E8FD7849-8334-40DB-889D-36027B20E2A9}" destId="{CA49C8AC-4639-41D1-8F35-F42CAABCDFAE}" srcOrd="3" destOrd="0" presId="urn:microsoft.com/office/officeart/2009/layout/CirclePictureHierarchy"/>
    <dgm:cxn modelId="{A9F9DDAD-6D5E-4ECB-8F51-35C62CFFE603}" type="presParOf" srcId="{CA49C8AC-4639-41D1-8F35-F42CAABCDFAE}" destId="{B9FDE259-4F4B-40A9-8584-9483B77D0F6C}" srcOrd="0" destOrd="0" presId="urn:microsoft.com/office/officeart/2009/layout/CirclePictureHierarchy"/>
    <dgm:cxn modelId="{8E653BC9-0C54-476F-8A54-A93BC8342210}" type="presParOf" srcId="{B9FDE259-4F4B-40A9-8584-9483B77D0F6C}" destId="{62857102-D585-42E5-80ED-2F14F010BDE8}" srcOrd="0" destOrd="0" presId="urn:microsoft.com/office/officeart/2009/layout/CirclePictureHierarchy"/>
    <dgm:cxn modelId="{DAED223A-7EC5-4FFD-BB91-CCF7986280C8}" type="presParOf" srcId="{B9FDE259-4F4B-40A9-8584-9483B77D0F6C}" destId="{EBC2E904-1654-4BD0-8CD0-06355B2E3AFA}" srcOrd="1" destOrd="0" presId="urn:microsoft.com/office/officeart/2009/layout/CirclePictureHierarchy"/>
    <dgm:cxn modelId="{B8703EA0-E7C3-4201-81A4-961A0E96894A}" type="presParOf" srcId="{CA49C8AC-4639-41D1-8F35-F42CAABCDFAE}" destId="{610D90EB-D9B8-4533-B8B2-1C56782FBD22}" srcOrd="1" destOrd="0" presId="urn:microsoft.com/office/officeart/2009/layout/CirclePictureHierarchy"/>
    <dgm:cxn modelId="{855CDF6D-FC5C-4B1C-B519-7D69110398B7}" type="presParOf" srcId="{E8FD7849-8334-40DB-889D-36027B20E2A9}" destId="{232A7FBF-2E2F-4097-97CC-3B8F6D7BD836}" srcOrd="4" destOrd="0" presId="urn:microsoft.com/office/officeart/2009/layout/CirclePictureHierarchy"/>
    <dgm:cxn modelId="{6DEB1D63-270E-4C77-A312-00195511E8C5}" type="presParOf" srcId="{E8FD7849-8334-40DB-889D-36027B20E2A9}" destId="{22616371-B76B-4E21-BBC6-4A70F9B6B28F}" srcOrd="5" destOrd="0" presId="urn:microsoft.com/office/officeart/2009/layout/CirclePictureHierarchy"/>
    <dgm:cxn modelId="{FE82EB21-63D8-4996-84F3-C2823842BFC1}" type="presParOf" srcId="{22616371-B76B-4E21-BBC6-4A70F9B6B28F}" destId="{B4CB9D6D-B474-4448-99E3-53714C3C904F}" srcOrd="0" destOrd="0" presId="urn:microsoft.com/office/officeart/2009/layout/CirclePictureHierarchy"/>
    <dgm:cxn modelId="{0405C50D-EBEF-4E51-ACF4-4F957C667D20}" type="presParOf" srcId="{B4CB9D6D-B474-4448-99E3-53714C3C904F}" destId="{326A0F5F-EBDC-4033-9ED2-02DE67F35FA9}" srcOrd="0" destOrd="0" presId="urn:microsoft.com/office/officeart/2009/layout/CirclePictureHierarchy"/>
    <dgm:cxn modelId="{09DA1159-EF7A-459E-9598-1A99CCC762E0}" type="presParOf" srcId="{B4CB9D6D-B474-4448-99E3-53714C3C904F}" destId="{4F90B4FB-AFD8-4D0A-B1E1-67AC0B15F465}" srcOrd="1" destOrd="0" presId="urn:microsoft.com/office/officeart/2009/layout/CirclePictureHierarchy"/>
    <dgm:cxn modelId="{E15476DC-4291-4AF1-9963-1CF5A049019F}" type="presParOf" srcId="{22616371-B76B-4E21-BBC6-4A70F9B6B28F}" destId="{9C90ADA0-9653-4F5A-90E5-FA45A9AB6AFC}" srcOrd="1" destOrd="0" presId="urn:microsoft.com/office/officeart/2009/layout/CirclePictureHierarchy"/>
    <dgm:cxn modelId="{5C905767-3619-4BD7-BCE2-A6908BD6DCBE}" type="presParOf" srcId="{D1608A48-6567-4099-AFBE-80277A4DA4E9}" destId="{8D1CAA3C-40CA-4BC7-9685-C9C38BBCAE87}" srcOrd="2" destOrd="0" presId="urn:microsoft.com/office/officeart/2009/layout/CirclePictureHierarchy"/>
    <dgm:cxn modelId="{B1614F7B-15C8-4B36-A702-1F7EDB5124A9}" type="presParOf" srcId="{D1608A48-6567-4099-AFBE-80277A4DA4E9}" destId="{475FDD79-6792-4A2B-B0DE-800B45F7C166}" srcOrd="3" destOrd="0" presId="urn:microsoft.com/office/officeart/2009/layout/CirclePictureHierarchy"/>
    <dgm:cxn modelId="{2636C7ED-7F0B-40B6-8141-C6EE2B469674}" type="presParOf" srcId="{475FDD79-6792-4A2B-B0DE-800B45F7C166}" destId="{5BDDBF5A-3438-4CD2-9DA4-3330442ABF8D}" srcOrd="0" destOrd="0" presId="urn:microsoft.com/office/officeart/2009/layout/CirclePictureHierarchy"/>
    <dgm:cxn modelId="{058E8495-08DB-4BEF-B2A6-B71BDE188546}" type="presParOf" srcId="{5BDDBF5A-3438-4CD2-9DA4-3330442ABF8D}" destId="{FC86C137-8E8B-4BAA-8002-8BAB9C8B319A}" srcOrd="0" destOrd="0" presId="urn:microsoft.com/office/officeart/2009/layout/CirclePictureHierarchy"/>
    <dgm:cxn modelId="{FD1BCBB8-EFBB-4833-A31C-3D5DB72685B6}" type="presParOf" srcId="{5BDDBF5A-3438-4CD2-9DA4-3330442ABF8D}" destId="{5B09EEE4-057A-4AE8-9954-4AF5CB793EDD}" srcOrd="1" destOrd="0" presId="urn:microsoft.com/office/officeart/2009/layout/CirclePictureHierarchy"/>
    <dgm:cxn modelId="{6BEDD3F8-EAF0-4A9A-A45C-60107103692A}" type="presParOf" srcId="{475FDD79-6792-4A2B-B0DE-800B45F7C166}" destId="{D6BDEBAB-BC43-49F8-B637-3916937FFDAD}" srcOrd="1" destOrd="0" presId="urn:microsoft.com/office/officeart/2009/layout/CirclePictureHierarchy"/>
    <dgm:cxn modelId="{5B6009FB-3F4C-4432-B0F9-A9FC0BD47143}" type="presParOf" srcId="{D6BDEBAB-BC43-49F8-B637-3916937FFDAD}" destId="{3F49259B-7EAB-4477-9AD3-52691F69C24E}" srcOrd="0" destOrd="0" presId="urn:microsoft.com/office/officeart/2009/layout/CirclePictureHierarchy"/>
    <dgm:cxn modelId="{1BE43E11-187E-4121-8C12-BB32E9B1AA88}" type="presParOf" srcId="{D6BDEBAB-BC43-49F8-B637-3916937FFDAD}" destId="{D0B03F2A-90FF-492E-A662-BFAD4DAD7AB6}" srcOrd="1" destOrd="0" presId="urn:microsoft.com/office/officeart/2009/layout/CirclePictureHierarchy"/>
    <dgm:cxn modelId="{72CF4E24-2D74-4D3F-BC9F-461847528712}" type="presParOf" srcId="{D0B03F2A-90FF-492E-A662-BFAD4DAD7AB6}" destId="{61D5DFE2-7E61-408F-9D86-B9C8410D9CF0}" srcOrd="0" destOrd="0" presId="urn:microsoft.com/office/officeart/2009/layout/CirclePictureHierarchy"/>
    <dgm:cxn modelId="{D05CF27F-95CA-4F3E-BDED-8B4B32470222}" type="presParOf" srcId="{61D5DFE2-7E61-408F-9D86-B9C8410D9CF0}" destId="{23D2B674-E8FE-4385-AF06-846D19F3C8FE}" srcOrd="0" destOrd="0" presId="urn:microsoft.com/office/officeart/2009/layout/CirclePictureHierarchy"/>
    <dgm:cxn modelId="{01E815E9-22AD-4ED8-84CC-15F84D8E364A}" type="presParOf" srcId="{61D5DFE2-7E61-408F-9D86-B9C8410D9CF0}" destId="{74BA6F29-D526-4B09-AEE3-3034AF1777A4}" srcOrd="1" destOrd="0" presId="urn:microsoft.com/office/officeart/2009/layout/CirclePictureHierarchy"/>
    <dgm:cxn modelId="{E434EEE4-66FB-4307-A6F0-39247A62FDD3}" type="presParOf" srcId="{D0B03F2A-90FF-492E-A662-BFAD4DAD7AB6}" destId="{975C79D6-35BC-4CAB-B45E-ED349A8913EC}" srcOrd="1" destOrd="0" presId="urn:microsoft.com/office/officeart/2009/layout/CirclePictureHierarchy"/>
    <dgm:cxn modelId="{13AAF29A-F0B8-46F0-AA54-D8C8578AE8B7}" type="presParOf" srcId="{D6BDEBAB-BC43-49F8-B637-3916937FFDAD}" destId="{881B3170-7AF8-4507-935E-DB530D8C1431}" srcOrd="2" destOrd="0" presId="urn:microsoft.com/office/officeart/2009/layout/CirclePictureHierarchy"/>
    <dgm:cxn modelId="{74FBD7D1-0015-4BAD-B7D9-5B82F47CCCC9}" type="presParOf" srcId="{D6BDEBAB-BC43-49F8-B637-3916937FFDAD}" destId="{B6260E70-21E2-4321-9175-FD4338899EFC}" srcOrd="3" destOrd="0" presId="urn:microsoft.com/office/officeart/2009/layout/CirclePictureHierarchy"/>
    <dgm:cxn modelId="{2CDD3ADD-CD41-4488-BB9F-937D9CD09386}" type="presParOf" srcId="{B6260E70-21E2-4321-9175-FD4338899EFC}" destId="{D05DFCD3-C54E-446F-88C7-2EF36DC432CF}" srcOrd="0" destOrd="0" presId="urn:microsoft.com/office/officeart/2009/layout/CirclePictureHierarchy"/>
    <dgm:cxn modelId="{8CECB518-FE6A-4543-9DC6-3FEC36BDE453}" type="presParOf" srcId="{D05DFCD3-C54E-446F-88C7-2EF36DC432CF}" destId="{7AE4DFB1-DF1F-4F9C-B9DC-72D455C22252}" srcOrd="0" destOrd="0" presId="urn:microsoft.com/office/officeart/2009/layout/CirclePictureHierarchy"/>
    <dgm:cxn modelId="{239AD038-8C72-4758-A813-4D66EFDD2E64}" type="presParOf" srcId="{D05DFCD3-C54E-446F-88C7-2EF36DC432CF}" destId="{E39ADA50-5470-49DD-B3F8-6A4B85DD43D1}" srcOrd="1" destOrd="0" presId="urn:microsoft.com/office/officeart/2009/layout/CirclePictureHierarchy"/>
    <dgm:cxn modelId="{57B9082F-66DA-4166-9939-A4F35B553EDA}" type="presParOf" srcId="{B6260E70-21E2-4321-9175-FD4338899EFC}" destId="{5C32DF34-B34D-493C-BC01-9120C869420A}" srcOrd="1" destOrd="0" presId="urn:microsoft.com/office/officeart/2009/layout/CirclePictureHierarchy"/>
    <dgm:cxn modelId="{6F4D9F60-94D9-4476-BBE7-CD7437FE3750}" type="presParOf" srcId="{D6BDEBAB-BC43-49F8-B637-3916937FFDAD}" destId="{19ADDEB3-3F0F-4DE2-824D-4CD3D715C658}" srcOrd="4" destOrd="0" presId="urn:microsoft.com/office/officeart/2009/layout/CirclePictureHierarchy"/>
    <dgm:cxn modelId="{C9A9C995-09F9-4B1B-A0E9-86BCE2B58A71}" type="presParOf" srcId="{D6BDEBAB-BC43-49F8-B637-3916937FFDAD}" destId="{51D407E9-F1A2-4367-82EE-338EFA326619}" srcOrd="5" destOrd="0" presId="urn:microsoft.com/office/officeart/2009/layout/CirclePictureHierarchy"/>
    <dgm:cxn modelId="{E5471301-2871-4D15-AE91-1DFD876DDEBD}" type="presParOf" srcId="{51D407E9-F1A2-4367-82EE-338EFA326619}" destId="{0E822D1D-37B4-40D3-94C6-FB6D50120FC7}" srcOrd="0" destOrd="0" presId="urn:microsoft.com/office/officeart/2009/layout/CirclePictureHierarchy"/>
    <dgm:cxn modelId="{31B6839E-600F-4265-829E-3919056F146E}" type="presParOf" srcId="{0E822D1D-37B4-40D3-94C6-FB6D50120FC7}" destId="{A3BCF1FF-7215-4364-814B-FF9F8AA0AD42}" srcOrd="0" destOrd="0" presId="urn:microsoft.com/office/officeart/2009/layout/CirclePictureHierarchy"/>
    <dgm:cxn modelId="{E925768C-C0B0-4162-98AC-5E1D8F68CA20}" type="presParOf" srcId="{0E822D1D-37B4-40D3-94C6-FB6D50120FC7}" destId="{62AE7CB5-44F3-4C1A-918E-EDAA2ECD886F}" srcOrd="1" destOrd="0" presId="urn:microsoft.com/office/officeart/2009/layout/CirclePictureHierarchy"/>
    <dgm:cxn modelId="{35357646-C030-46CF-A17C-69C2045092DF}" type="presParOf" srcId="{51D407E9-F1A2-4367-82EE-338EFA326619}" destId="{F8931C13-B977-4D1C-95D5-AB25BF779708}" srcOrd="1" destOrd="0" presId="urn:microsoft.com/office/officeart/2009/layout/CirclePictureHierarchy"/>
    <dgm:cxn modelId="{35EF2CDB-D57D-403F-B77C-4AFC98AF49D3}" type="presParOf" srcId="{E7E51E2A-1CC1-45B8-AF80-692E6F147E9A}" destId="{38DF5B59-5FEE-4787-B1F2-13B19AC88134}" srcOrd="2" destOrd="0" presId="urn:microsoft.com/office/officeart/2009/layout/CirclePictureHierarchy"/>
    <dgm:cxn modelId="{01E1298F-4F07-4D86-B3EF-4B10A0390CEB}" type="presParOf" srcId="{E7E51E2A-1CC1-45B8-AF80-692E6F147E9A}" destId="{4D3E7859-2A9D-43DF-8915-0553DF4502BE}" srcOrd="3" destOrd="0" presId="urn:microsoft.com/office/officeart/2009/layout/CirclePictureHierarchy"/>
    <dgm:cxn modelId="{19559D3D-00D0-490F-B75E-41D8A80552BF}" type="presParOf" srcId="{4D3E7859-2A9D-43DF-8915-0553DF4502BE}" destId="{E1809B6A-3E72-45ED-AD4B-232C5BB6031F}" srcOrd="0" destOrd="0" presId="urn:microsoft.com/office/officeart/2009/layout/CirclePictureHierarchy"/>
    <dgm:cxn modelId="{F82B6802-C8A4-4E94-9E4C-EC7EA6D4CAA1}" type="presParOf" srcId="{E1809B6A-3E72-45ED-AD4B-232C5BB6031F}" destId="{D9C55EBA-B5D9-48AD-BA84-87C6C0332E2B}" srcOrd="0" destOrd="0" presId="urn:microsoft.com/office/officeart/2009/layout/CirclePictureHierarchy"/>
    <dgm:cxn modelId="{D433490A-7D90-4AA7-BFE7-C82F75EC72CF}" type="presParOf" srcId="{E1809B6A-3E72-45ED-AD4B-232C5BB6031F}" destId="{62491291-4ECB-469F-A83E-D429A594F41A}" srcOrd="1" destOrd="0" presId="urn:microsoft.com/office/officeart/2009/layout/CirclePictureHierarchy"/>
    <dgm:cxn modelId="{F70A7EBB-CCE3-4AB8-AF50-53EF5D48A287}" type="presParOf" srcId="{4D3E7859-2A9D-43DF-8915-0553DF4502BE}" destId="{56754930-6667-47A0-A239-8EF8A0A851DD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F5B59-5FEE-4787-B1F2-13B19AC88134}">
      <dsp:nvSpPr>
        <dsp:cNvPr id="0" name=""/>
        <dsp:cNvSpPr/>
      </dsp:nvSpPr>
      <dsp:spPr>
        <a:xfrm>
          <a:off x="4360560" y="1336658"/>
          <a:ext cx="698749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698749" y="59160"/>
              </a:lnTo>
              <a:lnTo>
                <a:pt x="698749" y="1173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DDEB3-3F0F-4DE2-824D-4CD3D715C658}">
      <dsp:nvSpPr>
        <dsp:cNvPr id="0" name=""/>
        <dsp:cNvSpPr/>
      </dsp:nvSpPr>
      <dsp:spPr>
        <a:xfrm>
          <a:off x="7365184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024832" y="59160"/>
              </a:lnTo>
              <a:lnTo>
                <a:pt x="1024832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B3170-7AF8-4507-935E-DB530D8C1431}">
      <dsp:nvSpPr>
        <dsp:cNvPr id="0" name=""/>
        <dsp:cNvSpPr/>
      </dsp:nvSpPr>
      <dsp:spPr>
        <a:xfrm>
          <a:off x="7319464" y="2806827"/>
          <a:ext cx="91440" cy="1173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49259B-7EAB-4477-9AD3-52691F69C24E}">
      <dsp:nvSpPr>
        <dsp:cNvPr id="0" name=""/>
        <dsp:cNvSpPr/>
      </dsp:nvSpPr>
      <dsp:spPr>
        <a:xfrm>
          <a:off x="6340351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1024832" y="0"/>
              </a:moveTo>
              <a:lnTo>
                <a:pt x="1024832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1CAA3C-40CA-4BC7-9685-C9C38BBCAE87}">
      <dsp:nvSpPr>
        <dsp:cNvPr id="0" name=""/>
        <dsp:cNvSpPr/>
      </dsp:nvSpPr>
      <dsp:spPr>
        <a:xfrm>
          <a:off x="5827934" y="2316771"/>
          <a:ext cx="1537249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537249" y="59160"/>
              </a:lnTo>
              <a:lnTo>
                <a:pt x="1537249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2A7FBF-2E2F-4097-97CC-3B8F6D7BD836}">
      <dsp:nvSpPr>
        <dsp:cNvPr id="0" name=""/>
        <dsp:cNvSpPr/>
      </dsp:nvSpPr>
      <dsp:spPr>
        <a:xfrm>
          <a:off x="4290685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024832" y="59160"/>
              </a:lnTo>
              <a:lnTo>
                <a:pt x="1024832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B77B57-509A-4AA2-B4E1-68ECDF7E4818}">
      <dsp:nvSpPr>
        <dsp:cNvPr id="0" name=""/>
        <dsp:cNvSpPr/>
      </dsp:nvSpPr>
      <dsp:spPr>
        <a:xfrm>
          <a:off x="4244965" y="2806827"/>
          <a:ext cx="91440" cy="1173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4A5C-2A03-44A4-8F87-E57E289CF09B}">
      <dsp:nvSpPr>
        <dsp:cNvPr id="0" name=""/>
        <dsp:cNvSpPr/>
      </dsp:nvSpPr>
      <dsp:spPr>
        <a:xfrm>
          <a:off x="3265852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1024832" y="0"/>
              </a:moveTo>
              <a:lnTo>
                <a:pt x="1024832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CBC824-C2C9-4DAA-836C-20CF306375AD}">
      <dsp:nvSpPr>
        <dsp:cNvPr id="0" name=""/>
        <dsp:cNvSpPr/>
      </dsp:nvSpPr>
      <dsp:spPr>
        <a:xfrm>
          <a:off x="4290685" y="2316771"/>
          <a:ext cx="1537249" cy="117389"/>
        </a:xfrm>
        <a:custGeom>
          <a:avLst/>
          <a:gdLst/>
          <a:ahLst/>
          <a:cxnLst/>
          <a:rect l="0" t="0" r="0" b="0"/>
          <a:pathLst>
            <a:path>
              <a:moveTo>
                <a:pt x="1537249" y="0"/>
              </a:moveTo>
              <a:lnTo>
                <a:pt x="1537249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8A5C72-474F-4BEB-8D3D-A77718C4969F}">
      <dsp:nvSpPr>
        <dsp:cNvPr id="0" name=""/>
        <dsp:cNvSpPr/>
      </dsp:nvSpPr>
      <dsp:spPr>
        <a:xfrm>
          <a:off x="4034477" y="1826714"/>
          <a:ext cx="1793457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793457" y="59160"/>
              </a:lnTo>
              <a:lnTo>
                <a:pt x="1793457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CBA930-7233-47E7-B27D-31923037BCFD}">
      <dsp:nvSpPr>
        <dsp:cNvPr id="0" name=""/>
        <dsp:cNvSpPr/>
      </dsp:nvSpPr>
      <dsp:spPr>
        <a:xfrm>
          <a:off x="2241019" y="2316771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024832" y="59160"/>
              </a:lnTo>
              <a:lnTo>
                <a:pt x="1024832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F7FDC-CB22-4935-A75D-340EA3EF1209}">
      <dsp:nvSpPr>
        <dsp:cNvPr id="0" name=""/>
        <dsp:cNvSpPr/>
      </dsp:nvSpPr>
      <dsp:spPr>
        <a:xfrm>
          <a:off x="2195299" y="2316771"/>
          <a:ext cx="91440" cy="1173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F94CAA-EB01-4AB1-9478-595B8B7165D2}">
      <dsp:nvSpPr>
        <dsp:cNvPr id="0" name=""/>
        <dsp:cNvSpPr/>
      </dsp:nvSpPr>
      <dsp:spPr>
        <a:xfrm>
          <a:off x="1216187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160"/>
              </a:lnTo>
              <a:lnTo>
                <a:pt x="1024832" y="59160"/>
              </a:lnTo>
              <a:lnTo>
                <a:pt x="1024832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670862-F161-42B8-B677-0E0BA3945896}">
      <dsp:nvSpPr>
        <dsp:cNvPr id="0" name=""/>
        <dsp:cNvSpPr/>
      </dsp:nvSpPr>
      <dsp:spPr>
        <a:xfrm>
          <a:off x="1170467" y="2806827"/>
          <a:ext cx="91440" cy="1173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B769A-5B26-400F-933B-A41DA999E49C}">
      <dsp:nvSpPr>
        <dsp:cNvPr id="0" name=""/>
        <dsp:cNvSpPr/>
      </dsp:nvSpPr>
      <dsp:spPr>
        <a:xfrm>
          <a:off x="191354" y="2806827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1024832" y="0"/>
              </a:moveTo>
              <a:lnTo>
                <a:pt x="1024832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2E2E8-A5B3-4770-BC41-F6535F898813}">
      <dsp:nvSpPr>
        <dsp:cNvPr id="0" name=""/>
        <dsp:cNvSpPr/>
      </dsp:nvSpPr>
      <dsp:spPr>
        <a:xfrm>
          <a:off x="1216187" y="2316771"/>
          <a:ext cx="1024832" cy="117389"/>
        </a:xfrm>
        <a:custGeom>
          <a:avLst/>
          <a:gdLst/>
          <a:ahLst/>
          <a:cxnLst/>
          <a:rect l="0" t="0" r="0" b="0"/>
          <a:pathLst>
            <a:path>
              <a:moveTo>
                <a:pt x="1024832" y="0"/>
              </a:moveTo>
              <a:lnTo>
                <a:pt x="1024832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AF70D8-6728-47C1-B25D-EECB0E276B1B}">
      <dsp:nvSpPr>
        <dsp:cNvPr id="0" name=""/>
        <dsp:cNvSpPr/>
      </dsp:nvSpPr>
      <dsp:spPr>
        <a:xfrm>
          <a:off x="2241019" y="1826714"/>
          <a:ext cx="1793457" cy="117389"/>
        </a:xfrm>
        <a:custGeom>
          <a:avLst/>
          <a:gdLst/>
          <a:ahLst/>
          <a:cxnLst/>
          <a:rect l="0" t="0" r="0" b="0"/>
          <a:pathLst>
            <a:path>
              <a:moveTo>
                <a:pt x="1793457" y="0"/>
              </a:moveTo>
              <a:lnTo>
                <a:pt x="1793457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A7C13F-E06E-4DF2-A154-EF6C650D0CD0}">
      <dsp:nvSpPr>
        <dsp:cNvPr id="0" name=""/>
        <dsp:cNvSpPr/>
      </dsp:nvSpPr>
      <dsp:spPr>
        <a:xfrm>
          <a:off x="4034477" y="1336658"/>
          <a:ext cx="326083" cy="117389"/>
        </a:xfrm>
        <a:custGeom>
          <a:avLst/>
          <a:gdLst/>
          <a:ahLst/>
          <a:cxnLst/>
          <a:rect l="0" t="0" r="0" b="0"/>
          <a:pathLst>
            <a:path>
              <a:moveTo>
                <a:pt x="326083" y="0"/>
              </a:moveTo>
              <a:lnTo>
                <a:pt x="326083" y="59160"/>
              </a:lnTo>
              <a:lnTo>
                <a:pt x="0" y="59160"/>
              </a:lnTo>
              <a:lnTo>
                <a:pt x="0" y="1173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F7583-0AFC-4F09-AA52-729976721CD5}">
      <dsp:nvSpPr>
        <dsp:cNvPr id="0" name=""/>
        <dsp:cNvSpPr/>
      </dsp:nvSpPr>
      <dsp:spPr>
        <a:xfrm>
          <a:off x="4174227" y="963991"/>
          <a:ext cx="372666" cy="372666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AE595D-0982-42D2-8EF2-341253F86AB6}">
      <dsp:nvSpPr>
        <dsp:cNvPr id="0" name=""/>
        <dsp:cNvSpPr/>
      </dsp:nvSpPr>
      <dsp:spPr>
        <a:xfrm>
          <a:off x="3630631" y="963060"/>
          <a:ext cx="2391523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বাস্তব সংখ্যা</a:t>
          </a:r>
          <a:endParaRPr lang="en-US" sz="1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30631" y="963060"/>
        <a:ext cx="2391523" cy="372666"/>
      </dsp:txXfrm>
    </dsp:sp>
    <dsp:sp modelId="{DF36B95F-F951-41CD-83C7-099217EEE13D}">
      <dsp:nvSpPr>
        <dsp:cNvPr id="0" name=""/>
        <dsp:cNvSpPr/>
      </dsp:nvSpPr>
      <dsp:spPr>
        <a:xfrm>
          <a:off x="3848144" y="1454048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56A58E-E3BD-4871-88DF-873A67E9220C}">
      <dsp:nvSpPr>
        <dsp:cNvPr id="0" name=""/>
        <dsp:cNvSpPr/>
      </dsp:nvSpPr>
      <dsp:spPr>
        <a:xfrm>
          <a:off x="4220810" y="1453116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220810" y="1453116"/>
        <a:ext cx="558999" cy="372666"/>
      </dsp:txXfrm>
    </dsp:sp>
    <dsp:sp modelId="{B7E7B31C-AA37-4716-80F3-5213B7EA4587}">
      <dsp:nvSpPr>
        <dsp:cNvPr id="0" name=""/>
        <dsp:cNvSpPr/>
      </dsp:nvSpPr>
      <dsp:spPr>
        <a:xfrm>
          <a:off x="2054686" y="1944104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D11BE-42B6-4968-82C9-9CB9DED8736D}">
      <dsp:nvSpPr>
        <dsp:cNvPr id="0" name=""/>
        <dsp:cNvSpPr/>
      </dsp:nvSpPr>
      <dsp:spPr>
        <a:xfrm>
          <a:off x="2427353" y="1943172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427353" y="1943172"/>
        <a:ext cx="558999" cy="372666"/>
      </dsp:txXfrm>
    </dsp:sp>
    <dsp:sp modelId="{D6AAF758-697B-4330-8C94-50F99896962A}">
      <dsp:nvSpPr>
        <dsp:cNvPr id="0" name=""/>
        <dsp:cNvSpPr/>
      </dsp:nvSpPr>
      <dsp:spPr>
        <a:xfrm>
          <a:off x="1029853" y="2434161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9D397-C159-4D79-9AA7-7D10C2D9C3B4}">
      <dsp:nvSpPr>
        <dsp:cNvPr id="0" name=""/>
        <dsp:cNvSpPr/>
      </dsp:nvSpPr>
      <dsp:spPr>
        <a:xfrm>
          <a:off x="1402520" y="2433229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402520" y="2433229"/>
        <a:ext cx="558999" cy="372666"/>
      </dsp:txXfrm>
    </dsp:sp>
    <dsp:sp modelId="{CEB06CC2-2955-4623-8E43-D7B95750E671}">
      <dsp:nvSpPr>
        <dsp:cNvPr id="0" name=""/>
        <dsp:cNvSpPr/>
      </dsp:nvSpPr>
      <dsp:spPr>
        <a:xfrm>
          <a:off x="5020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DB8C55-E17F-47C9-8F2C-C3D995B36237}">
      <dsp:nvSpPr>
        <dsp:cNvPr id="0" name=""/>
        <dsp:cNvSpPr/>
      </dsp:nvSpPr>
      <dsp:spPr>
        <a:xfrm>
          <a:off x="377687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377687" y="2923285"/>
        <a:ext cx="558999" cy="372666"/>
      </dsp:txXfrm>
    </dsp:sp>
    <dsp:sp modelId="{993207E4-5300-4603-BFBB-F4B3C494FD16}">
      <dsp:nvSpPr>
        <dsp:cNvPr id="0" name=""/>
        <dsp:cNvSpPr/>
      </dsp:nvSpPr>
      <dsp:spPr>
        <a:xfrm>
          <a:off x="1029853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E64853-A0FD-48E9-877A-A3677C28B6F7}">
      <dsp:nvSpPr>
        <dsp:cNvPr id="0" name=""/>
        <dsp:cNvSpPr/>
      </dsp:nvSpPr>
      <dsp:spPr>
        <a:xfrm>
          <a:off x="1402520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1402520" y="2923285"/>
        <a:ext cx="558999" cy="372666"/>
      </dsp:txXfrm>
    </dsp:sp>
    <dsp:sp modelId="{7F841F78-44C1-4095-AB58-10F67000876E}">
      <dsp:nvSpPr>
        <dsp:cNvPr id="0" name=""/>
        <dsp:cNvSpPr/>
      </dsp:nvSpPr>
      <dsp:spPr>
        <a:xfrm>
          <a:off x="2054686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6C2598-A51C-4137-A83F-894772E44C63}">
      <dsp:nvSpPr>
        <dsp:cNvPr id="0" name=""/>
        <dsp:cNvSpPr/>
      </dsp:nvSpPr>
      <dsp:spPr>
        <a:xfrm>
          <a:off x="2427353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427353" y="2923285"/>
        <a:ext cx="558999" cy="372666"/>
      </dsp:txXfrm>
    </dsp:sp>
    <dsp:sp modelId="{7AA0DD6C-3399-46D5-B60C-69FD463C066A}">
      <dsp:nvSpPr>
        <dsp:cNvPr id="0" name=""/>
        <dsp:cNvSpPr/>
      </dsp:nvSpPr>
      <dsp:spPr>
        <a:xfrm>
          <a:off x="2054686" y="2434161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3FF9F4-CCC7-4F16-92F8-18A96FBF1265}">
      <dsp:nvSpPr>
        <dsp:cNvPr id="0" name=""/>
        <dsp:cNvSpPr/>
      </dsp:nvSpPr>
      <dsp:spPr>
        <a:xfrm>
          <a:off x="2427353" y="2433229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427353" y="2433229"/>
        <a:ext cx="558999" cy="372666"/>
      </dsp:txXfrm>
    </dsp:sp>
    <dsp:sp modelId="{597F5439-06D0-4220-A1FC-FBE89E0614C2}">
      <dsp:nvSpPr>
        <dsp:cNvPr id="0" name=""/>
        <dsp:cNvSpPr/>
      </dsp:nvSpPr>
      <dsp:spPr>
        <a:xfrm>
          <a:off x="3079519" y="2434161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9F5EC-BB43-480F-ACEC-D97A4E48F5CE}">
      <dsp:nvSpPr>
        <dsp:cNvPr id="0" name=""/>
        <dsp:cNvSpPr/>
      </dsp:nvSpPr>
      <dsp:spPr>
        <a:xfrm>
          <a:off x="3452186" y="2433229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3452186" y="2433229"/>
        <a:ext cx="558999" cy="372666"/>
      </dsp:txXfrm>
    </dsp:sp>
    <dsp:sp modelId="{C9EE83B2-782E-4738-AE7D-112ADA4CC2B1}">
      <dsp:nvSpPr>
        <dsp:cNvPr id="0" name=""/>
        <dsp:cNvSpPr/>
      </dsp:nvSpPr>
      <dsp:spPr>
        <a:xfrm>
          <a:off x="5641601" y="1944104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8E5FCC-9F4A-4EC3-8819-3A5168C6F2F9}">
      <dsp:nvSpPr>
        <dsp:cNvPr id="0" name=""/>
        <dsp:cNvSpPr/>
      </dsp:nvSpPr>
      <dsp:spPr>
        <a:xfrm>
          <a:off x="6014268" y="1943172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6014268" y="1943172"/>
        <a:ext cx="558999" cy="372666"/>
      </dsp:txXfrm>
    </dsp:sp>
    <dsp:sp modelId="{5DDC8DC2-07DC-45D6-BF93-F522E732A52D}">
      <dsp:nvSpPr>
        <dsp:cNvPr id="0" name=""/>
        <dsp:cNvSpPr/>
      </dsp:nvSpPr>
      <dsp:spPr>
        <a:xfrm>
          <a:off x="4104352" y="2434161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059B3B-0834-4323-A8D7-D16D3033974D}">
      <dsp:nvSpPr>
        <dsp:cNvPr id="0" name=""/>
        <dsp:cNvSpPr/>
      </dsp:nvSpPr>
      <dsp:spPr>
        <a:xfrm>
          <a:off x="4477018" y="2433229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477018" y="2433229"/>
        <a:ext cx="558999" cy="372666"/>
      </dsp:txXfrm>
    </dsp:sp>
    <dsp:sp modelId="{8204CAA3-0E9B-433A-A01A-6485CEA5939F}">
      <dsp:nvSpPr>
        <dsp:cNvPr id="0" name=""/>
        <dsp:cNvSpPr/>
      </dsp:nvSpPr>
      <dsp:spPr>
        <a:xfrm>
          <a:off x="3079519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5714E8-4308-450B-A75D-F9231F71EED6}">
      <dsp:nvSpPr>
        <dsp:cNvPr id="0" name=""/>
        <dsp:cNvSpPr/>
      </dsp:nvSpPr>
      <dsp:spPr>
        <a:xfrm>
          <a:off x="3452186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3452186" y="2923285"/>
        <a:ext cx="558999" cy="372666"/>
      </dsp:txXfrm>
    </dsp:sp>
    <dsp:sp modelId="{62857102-D585-42E5-80ED-2F14F010BDE8}">
      <dsp:nvSpPr>
        <dsp:cNvPr id="0" name=""/>
        <dsp:cNvSpPr/>
      </dsp:nvSpPr>
      <dsp:spPr>
        <a:xfrm>
          <a:off x="4104352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2E904-1654-4BD0-8CD0-06355B2E3AFA}">
      <dsp:nvSpPr>
        <dsp:cNvPr id="0" name=""/>
        <dsp:cNvSpPr/>
      </dsp:nvSpPr>
      <dsp:spPr>
        <a:xfrm>
          <a:off x="4477018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4477018" y="2923285"/>
        <a:ext cx="558999" cy="372666"/>
      </dsp:txXfrm>
    </dsp:sp>
    <dsp:sp modelId="{326A0F5F-EBDC-4033-9ED2-02DE67F35FA9}">
      <dsp:nvSpPr>
        <dsp:cNvPr id="0" name=""/>
        <dsp:cNvSpPr/>
      </dsp:nvSpPr>
      <dsp:spPr>
        <a:xfrm>
          <a:off x="5129185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90B4FB-AFD8-4D0A-B1E1-67AC0B15F465}">
      <dsp:nvSpPr>
        <dsp:cNvPr id="0" name=""/>
        <dsp:cNvSpPr/>
      </dsp:nvSpPr>
      <dsp:spPr>
        <a:xfrm>
          <a:off x="5501851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5501851" y="2923285"/>
        <a:ext cx="558999" cy="372666"/>
      </dsp:txXfrm>
    </dsp:sp>
    <dsp:sp modelId="{FC86C137-8E8B-4BAA-8002-8BAB9C8B319A}">
      <dsp:nvSpPr>
        <dsp:cNvPr id="0" name=""/>
        <dsp:cNvSpPr/>
      </dsp:nvSpPr>
      <dsp:spPr>
        <a:xfrm>
          <a:off x="7178850" y="2434161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9EEE4-057A-4AE8-9954-4AF5CB793EDD}">
      <dsp:nvSpPr>
        <dsp:cNvPr id="0" name=""/>
        <dsp:cNvSpPr/>
      </dsp:nvSpPr>
      <dsp:spPr>
        <a:xfrm>
          <a:off x="7551517" y="2433229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7551517" y="2433229"/>
        <a:ext cx="558999" cy="372666"/>
      </dsp:txXfrm>
    </dsp:sp>
    <dsp:sp modelId="{23D2B674-E8FE-4385-AF06-846D19F3C8FE}">
      <dsp:nvSpPr>
        <dsp:cNvPr id="0" name=""/>
        <dsp:cNvSpPr/>
      </dsp:nvSpPr>
      <dsp:spPr>
        <a:xfrm>
          <a:off x="6154018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A6F29-D526-4B09-AEE3-3034AF1777A4}">
      <dsp:nvSpPr>
        <dsp:cNvPr id="0" name=""/>
        <dsp:cNvSpPr/>
      </dsp:nvSpPr>
      <dsp:spPr>
        <a:xfrm>
          <a:off x="6526684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6526684" y="2923285"/>
        <a:ext cx="558999" cy="372666"/>
      </dsp:txXfrm>
    </dsp:sp>
    <dsp:sp modelId="{7AE4DFB1-DF1F-4F9C-B9DC-72D455C22252}">
      <dsp:nvSpPr>
        <dsp:cNvPr id="0" name=""/>
        <dsp:cNvSpPr/>
      </dsp:nvSpPr>
      <dsp:spPr>
        <a:xfrm>
          <a:off x="7178850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ADA50-5470-49DD-B3F8-6A4B85DD43D1}">
      <dsp:nvSpPr>
        <dsp:cNvPr id="0" name=""/>
        <dsp:cNvSpPr/>
      </dsp:nvSpPr>
      <dsp:spPr>
        <a:xfrm>
          <a:off x="7551517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7551517" y="2923285"/>
        <a:ext cx="558999" cy="372666"/>
      </dsp:txXfrm>
    </dsp:sp>
    <dsp:sp modelId="{A3BCF1FF-7215-4364-814B-FF9F8AA0AD42}">
      <dsp:nvSpPr>
        <dsp:cNvPr id="0" name=""/>
        <dsp:cNvSpPr/>
      </dsp:nvSpPr>
      <dsp:spPr>
        <a:xfrm>
          <a:off x="8203683" y="2924217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E7CB5-44F3-4C1A-918E-EDAA2ECD886F}">
      <dsp:nvSpPr>
        <dsp:cNvPr id="0" name=""/>
        <dsp:cNvSpPr/>
      </dsp:nvSpPr>
      <dsp:spPr>
        <a:xfrm>
          <a:off x="8576350" y="2923285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8576350" y="2923285"/>
        <a:ext cx="558999" cy="372666"/>
      </dsp:txXfrm>
    </dsp:sp>
    <dsp:sp modelId="{D9C55EBA-B5D9-48AD-BA84-87C6C0332E2B}">
      <dsp:nvSpPr>
        <dsp:cNvPr id="0" name=""/>
        <dsp:cNvSpPr/>
      </dsp:nvSpPr>
      <dsp:spPr>
        <a:xfrm>
          <a:off x="4872977" y="1454048"/>
          <a:ext cx="372666" cy="37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91291-4ECB-469F-A83E-D429A594F41A}">
      <dsp:nvSpPr>
        <dsp:cNvPr id="0" name=""/>
        <dsp:cNvSpPr/>
      </dsp:nvSpPr>
      <dsp:spPr>
        <a:xfrm>
          <a:off x="5245643" y="1453116"/>
          <a:ext cx="558999" cy="3726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5245643" y="1453116"/>
        <a:ext cx="558999" cy="372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22C354-8C83-40A0-848E-0E54226E9AC3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CAEC4-D5AB-42BD-B6EC-A4DD81D9C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22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CAEC4-D5AB-42BD-B6EC-A4DD81D9C2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57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CAEC4-D5AB-42BD-B6EC-A4DD81D9C2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7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CAEC4-D5AB-42BD-B6EC-A4DD81D9C2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031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CAEC4-D5AB-42BD-B6EC-A4DD81D9C2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7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gi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03319" y="457200"/>
            <a:ext cx="5486400" cy="31242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733800" y="1523999"/>
            <a:ext cx="2819400" cy="12276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B050"/>
            </a:solidFill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bn-BD" sz="6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03319" y="3962400"/>
            <a:ext cx="5697681" cy="2286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5486" y="457200"/>
            <a:ext cx="41148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2209800"/>
            <a:ext cx="7772400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কামরুল হাসান</a:t>
            </a:r>
            <a:endPara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আইডি নং- ৬ 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শাহ্‌জালাল উচ্চ বিদ্যালয়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হবিগঞ্জ।</a:t>
            </a: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০১৭৩৯৮০৭৮৩০</a:t>
            </a:r>
            <a:endParaRPr lang="bn-BD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E-mail-www.khsalim</a:t>
            </a:r>
            <a:r>
              <a:rPr lang="en-US" sz="32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74@gmail.com</a:t>
            </a:r>
            <a:endParaRPr lang="en-US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6258114" y="2453245"/>
            <a:ext cx="2160171" cy="19812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4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7886" y="7620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47686" y="577334"/>
            <a:ext cx="4648200" cy="11079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পাঠপরিচিতি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485180"/>
            <a:ext cx="6629400" cy="3477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শ্রেণীঃ নবম শ্রেণি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অধ্যায়ঃ প্রথম   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৫৫ মিনিট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শিক্ষার্থী সংখ্যাঃ ৫০জন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8600" y="2438400"/>
                <a:ext cx="8763000" cy="4098879"/>
              </a:xfrm>
              <a:prstGeom prst="rect">
                <a:avLst/>
              </a:prstGeom>
              <a:blipFill>
                <a:blip r:embed="rId3"/>
                <a:tile tx="0" ty="0" sx="100000" sy="100000" flip="none" algn="tl"/>
              </a:blipFill>
              <a:ln w="5715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এই পাঠ শেষে শিক্ষার্থীরা - </a:t>
                </a:r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pPr>
                  <a:spcAft>
                    <a:spcPts val="1000"/>
                  </a:spcAft>
                </a:pP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১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। মূলদ ও অমুলদ সংখ্যার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ধারণা সংজ্ঞায়িত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করতে পারবে। </a:t>
                </a:r>
              </a:p>
              <a:p>
                <a:pPr>
                  <a:spcAft>
                    <a:spcPts val="1000"/>
                  </a:spcAft>
                </a:pP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২। বাস্তব সংখ্যার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শ্রেণিবিন্যাস 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ব্যাখ্যা করতে পারবে।</a:t>
                </a:r>
              </a:p>
              <a:p>
                <a:pPr>
                  <a:spcAft>
                    <a:spcPts val="1000"/>
                  </a:spcAft>
                </a:pP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৩। বাস্তব সংখ্যার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 গাণিতিক 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প্রয়োগ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 করতে পারবে।</a:t>
                </a:r>
              </a:p>
              <a:p>
                <a:pPr>
                  <a:spcAft>
                    <a:spcPts val="1000"/>
                  </a:spcAft>
                </a:pP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৪।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BD" sz="36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 smtClean="0">
                    <a:latin typeface="NikoshBAN" pitchFamily="2" charset="0"/>
                    <a:cs typeface="NikoshBAN" pitchFamily="2" charset="0"/>
                  </a:rPr>
                  <a:t>একটি অমূলদ সংখ্যা প্রমাণ করতে পারবে। </a:t>
                </a:r>
              </a:p>
              <a:p>
                <a:pPr>
                  <a:spcAft>
                    <a:spcPts val="1000"/>
                  </a:spcAft>
                </a:pPr>
                <a:endParaRPr lang="bn-BD" sz="36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2438400"/>
                <a:ext cx="8763000" cy="4098879"/>
              </a:xfrm>
              <a:prstGeom prst="rect">
                <a:avLst/>
              </a:prstGeom>
              <a:blipFill rotWithShape="1">
                <a:blip r:embed="rId4"/>
                <a:stretch>
                  <a:fillRect l="-1867" t="-1615"/>
                </a:stretch>
              </a:blipFill>
              <a:ln w="571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857500" y="503903"/>
            <a:ext cx="3352800" cy="110799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95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8900" y="228600"/>
            <a:ext cx="35052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 পরিকল্পনা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00972"/>
              </p:ext>
            </p:extLst>
          </p:nvPr>
        </p:nvGraphicFramePr>
        <p:xfrm>
          <a:off x="304799" y="1371600"/>
          <a:ext cx="8610601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8693"/>
                <a:gridCol w="1291590"/>
                <a:gridCol w="3659505"/>
                <a:gridCol w="1183958"/>
                <a:gridCol w="1506855"/>
              </a:tblGrid>
              <a:tr h="430129">
                <a:tc>
                  <a:txBody>
                    <a:bodyPr/>
                    <a:lstStyle/>
                    <a:p>
                      <a:pPr algn="ctr"/>
                      <a:endParaRPr lang="bn-BD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উপকরন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কুশল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বিনিময়,শ্রেণিবিন্যাস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পূর্ব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জ্ঞান যাচাই, ও  </a:t>
                      </a:r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পাঠশিরোনাম ঘোষণা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৫ মি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 ফল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-১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কাজ সংক্ষিপ্ত বক্তব্য ও প্রদর্শন</a:t>
                      </a:r>
                      <a:endParaRPr lang="bn-BD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৫ মি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চকবোর্ড/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en-US" sz="16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 ফল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-২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কাজ, সংক্ষিপ্ত বক্তব্য ও প্রদর্শন</a:t>
                      </a: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মি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চকবোর্ড/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bn-BD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85344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 ফল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-৩</a:t>
                      </a:r>
                    </a:p>
                    <a:p>
                      <a:pPr algn="ctr"/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শিখন ফল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-৪ 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কাজ ,সংক্ষিপ্ত বক্তব্য ও প্রদর্শন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কাজ ,সংক্ষিপ্ত বক্তব্য ও প্রদর্শন</a:t>
                      </a: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মি</a:t>
                      </a:r>
                    </a:p>
                    <a:p>
                      <a:pPr algn="ctr"/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১০মি 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চকবোর্ড/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bn-BD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চকবোর্ড/</a:t>
                      </a:r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bn-BD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bn-BD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৩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সৃজনশীল</a:t>
                      </a: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প্রশ্ন</a:t>
                      </a:r>
                      <a:endParaRPr lang="bn-BD" sz="24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১০ মি</a:t>
                      </a:r>
                      <a:endParaRPr lang="en-US" sz="24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  <a:endParaRPr lang="en-US" sz="20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৪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4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৪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চকবোর্ড/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D.C</a:t>
                      </a:r>
                    </a:p>
                  </a:txBody>
                  <a:tcPr/>
                </a:tc>
              </a:tr>
              <a:tr h="430129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  ৫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400" dirty="0" smtClean="0">
                          <a:latin typeface="NikoshBAN" pitchFamily="2" charset="0"/>
                          <a:cs typeface="NikoshBAN" pitchFamily="2" charset="0"/>
                        </a:rPr>
                        <a:t>সমাপ্তি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sz="2400" baseline="0" dirty="0" smtClean="0"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sz="2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১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2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886200" y="2819400"/>
            <a:ext cx="1905000" cy="17526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34200" y="318191"/>
            <a:ext cx="2283844" cy="2171703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821713" y="4662282"/>
            <a:ext cx="2209800" cy="201023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228600" y="4572000"/>
            <a:ext cx="1981200" cy="1905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206829" y="535453"/>
            <a:ext cx="1981200" cy="1905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070889" y="4901895"/>
            <a:ext cx="687956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341165" y="1402078"/>
            <a:ext cx="687956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39977" y="1364343"/>
            <a:ext cx="687956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685143" y="5172075"/>
            <a:ext cx="687956" cy="704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6545232" y="1523671"/>
            <a:ext cx="596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12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2685143" y="5334000"/>
            <a:ext cx="687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800" dirty="0" smtClean="0"/>
              <a:t>14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185360" y="4865132"/>
                <a:ext cx="45901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sz="72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5360" y="4865132"/>
                <a:ext cx="459014" cy="6138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399222" y="1541470"/>
                <a:ext cx="53555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222" y="1541470"/>
                <a:ext cx="535556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ight Arrow 45"/>
          <p:cNvSpPr/>
          <p:nvPr/>
        </p:nvSpPr>
        <p:spPr>
          <a:xfrm rot="13253179">
            <a:off x="3073652" y="2365798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8415766">
            <a:off x="3041984" y="4611470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 rot="2542178">
            <a:off x="5454173" y="4686392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 rot="19110438">
            <a:off x="5510018" y="2266434"/>
            <a:ext cx="978408" cy="4846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3886200" y="2973451"/>
            <a:ext cx="19809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51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40" grpId="0"/>
      <p:bldP spid="42" grpId="0"/>
      <p:bldP spid="45" grpId="0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7910" y="918865"/>
            <a:ext cx="5562600" cy="923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C00000"/>
            </a:solidFill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76500" y="2717631"/>
            <a:ext cx="38100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4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04800" y="526507"/>
            <a:ext cx="8686800" cy="61722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7299653" y="2569154"/>
            <a:ext cx="1600200" cy="17526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48343" y="992952"/>
            <a:ext cx="6934200" cy="5181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43224" y="1770495"/>
            <a:ext cx="3356429" cy="342899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2135" y="1725818"/>
            <a:ext cx="3577770" cy="365759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53812" y="1210546"/>
            <a:ext cx="1775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9217979">
            <a:off x="974271" y="206488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8143" y="2064879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595989">
            <a:off x="791028" y="3315090"/>
            <a:ext cx="2790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, 2 ,4 ,6 10, -3 ,-5</a:t>
            </a:r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562428" y="3066141"/>
            <a:ext cx="1787070" cy="14859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rot="2610792">
            <a:off x="2285567" y="3433344"/>
            <a:ext cx="1501206" cy="142100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6744966">
            <a:off x="1831442" y="2002069"/>
            <a:ext cx="1637958" cy="136027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1644541">
            <a:off x="2500244" y="2129586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শুন্য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32474" y="2552700"/>
            <a:ext cx="41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685800" y="3014365"/>
            <a:ext cx="1087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4121763">
            <a:off x="2636640" y="3838356"/>
            <a:ext cx="14052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ঋনাত্বক</a:t>
            </a:r>
            <a:r>
              <a:rPr lang="bn-BD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BD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90917" y="3612607"/>
            <a:ext cx="1282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1,2,3,4……..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3997096">
            <a:off x="2151020" y="3956039"/>
            <a:ext cx="1384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</a:t>
            </a:r>
            <a:r>
              <a:rPr lang="en-US" sz="2000" dirty="0" smtClean="0"/>
              <a:t>1 ,-2, -3, -4</a:t>
            </a:r>
            <a:r>
              <a:rPr lang="en-US" dirty="0" smtClean="0"/>
              <a:t>..</a:t>
            </a:r>
          </a:p>
        </p:txBody>
      </p:sp>
      <p:sp>
        <p:nvSpPr>
          <p:cNvPr id="32" name="Oval 31"/>
          <p:cNvSpPr/>
          <p:nvPr/>
        </p:nvSpPr>
        <p:spPr>
          <a:xfrm rot="10800000">
            <a:off x="3889943" y="2804858"/>
            <a:ext cx="1727041" cy="136027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 rot="10800000">
            <a:off x="5691651" y="2780301"/>
            <a:ext cx="1627177" cy="136027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241879" y="3177746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10943" y="3274102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839470" y="3194706"/>
                <a:ext cx="498928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9470" y="3194706"/>
                <a:ext cx="498928" cy="42774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382000" y="3135145"/>
                <a:ext cx="266700" cy="407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</a:rPr>
                          <m:t>5</m:t>
                        </m:r>
                      </m:e>
                    </m:rad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3135145"/>
                <a:ext cx="266700" cy="407547"/>
              </a:xfrm>
              <a:prstGeom prst="rect">
                <a:avLst/>
              </a:prstGeom>
              <a:blipFill rotWithShape="1">
                <a:blip r:embed="rId4"/>
                <a:stretch>
                  <a:fillRect r="-70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467600" y="3199031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  <a:ea typeface="Cambria Math"/>
                        </a:rPr>
                        <m:t>𝜋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7600" y="3199031"/>
                <a:ext cx="4572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7505700" y="3698659"/>
                <a:ext cx="419100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700" y="3698659"/>
                <a:ext cx="419100" cy="427746"/>
              </a:xfrm>
              <a:prstGeom prst="rect">
                <a:avLst/>
              </a:prstGeom>
              <a:blipFill rotWithShape="1">
                <a:blip r:embed="rId6"/>
                <a:stretch>
                  <a:fillRect r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7421671" y="2638318"/>
            <a:ext cx="1494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BD" sz="2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 </a:t>
            </a:r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</a:t>
            </a:r>
            <a:endParaRPr lang="en-US" sz="2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 rot="239619">
            <a:off x="4342460" y="2639017"/>
            <a:ext cx="948620" cy="59202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404477" y="2695813"/>
            <a:ext cx="767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 rot="18601153">
            <a:off x="4770503" y="3389403"/>
            <a:ext cx="1008638" cy="54591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 rot="18731617">
            <a:off x="4879472" y="3422397"/>
            <a:ext cx="9144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অপ্রকৃত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 rot="17272383">
            <a:off x="4082221" y="3235433"/>
            <a:ext cx="591995" cy="10236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 rot="2302472">
            <a:off x="3866243" y="3578258"/>
            <a:ext cx="1068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Oval 42"/>
          <p:cNvSpPr/>
          <p:nvPr/>
        </p:nvSpPr>
        <p:spPr>
          <a:xfrm rot="10606060">
            <a:off x="6139791" y="2749086"/>
            <a:ext cx="1143829" cy="60094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 rot="21227853">
            <a:off x="6257422" y="2813260"/>
            <a:ext cx="947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Oval 45"/>
          <p:cNvSpPr/>
          <p:nvPr/>
        </p:nvSpPr>
        <p:spPr>
          <a:xfrm rot="16200000">
            <a:off x="5377503" y="3152518"/>
            <a:ext cx="1143567" cy="51527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 rot="16590317">
            <a:off x="5482055" y="3130085"/>
            <a:ext cx="947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902120" y="609600"/>
            <a:ext cx="1525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90917" y="3183642"/>
            <a:ext cx="1314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bn-BD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2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Oval 52"/>
          <p:cNvSpPr/>
          <p:nvPr/>
        </p:nvSpPr>
        <p:spPr>
          <a:xfrm rot="19907016">
            <a:off x="6212385" y="3601636"/>
            <a:ext cx="1222515" cy="51182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 rot="19436639">
            <a:off x="6373195" y="3608623"/>
            <a:ext cx="895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536360" y="3504934"/>
            <a:ext cx="895907" cy="74230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462306" y="3659176"/>
            <a:ext cx="1044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endParaRPr lang="en-US" sz="2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1438137" y="3534233"/>
            <a:ext cx="805455" cy="70173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1294089" y="3608622"/>
            <a:ext cx="1164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যৌগিক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924800" y="3429000"/>
            <a:ext cx="975053" cy="64128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</a:p>
          <a:p>
            <a:pPr algn="ctr"/>
            <a:r>
              <a:rPr lang="bn-BD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অনাবৃত 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5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0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/>
      <p:bldP spid="19" grpId="0"/>
      <p:bldP spid="22" grpId="0"/>
      <p:bldP spid="23" grpId="0"/>
      <p:bldP spid="24" grpId="0"/>
      <p:bldP spid="32" grpId="0" animBg="1"/>
      <p:bldP spid="33" grpId="0" animBg="1"/>
      <p:bldP spid="34" grpId="0"/>
      <p:bldP spid="35" grpId="0"/>
      <p:bldP spid="36" grpId="0"/>
      <p:bldP spid="38" grpId="0"/>
      <p:bldP spid="40" grpId="0"/>
      <p:bldP spid="41" grpId="0"/>
      <p:bldP spid="44" grpId="0"/>
      <p:bldP spid="8" grpId="0" animBg="1"/>
      <p:bldP spid="25" grpId="0"/>
      <p:bldP spid="26" grpId="0" animBg="1"/>
      <p:bldP spid="29" grpId="0"/>
      <p:bldP spid="37" grpId="0" animBg="1"/>
      <p:bldP spid="39" grpId="0"/>
      <p:bldP spid="43" grpId="0" animBg="1"/>
      <p:bldP spid="45" grpId="0"/>
      <p:bldP spid="46" grpId="0" animBg="1"/>
      <p:bldP spid="47" grpId="0"/>
      <p:bldP spid="49" grpId="0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857" y="533400"/>
            <a:ext cx="3429000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পত্র 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2057400"/>
            <a:ext cx="7848600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মূলদ ও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অমূলদ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সংখ্যার ধারণা সংজ্ঞায়িত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কর।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91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67719277"/>
              </p:ext>
            </p:extLst>
          </p:nvPr>
        </p:nvGraphicFramePr>
        <p:xfrm>
          <a:off x="177800" y="2086428"/>
          <a:ext cx="9140371" cy="4259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48857" y="533400"/>
            <a:ext cx="34290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6086" y="1790412"/>
            <a:ext cx="75438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শ্রেনি বিন্যাসের একটি ছক তৈরী কর।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7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540325"/>
            <a:ext cx="34290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685758"/>
            <a:ext cx="7543800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  <a:cs typeface="NikoshBAN" panose="02000000000000000000" pitchFamily="2" charset="0"/>
              </a:rPr>
              <a:t>2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en-US" sz="3200" dirty="0" smtClean="0">
                <a:latin typeface="+mj-lt"/>
                <a:cs typeface="NikoshBAN" panose="02000000000000000000" pitchFamily="2" charset="0"/>
              </a:rPr>
              <a:t>2.5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মধ্যে দুইটি অমূলদ সংখ্যা লিখ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2438400"/>
            <a:ext cx="8077200" cy="41549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মনে করি,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 =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cs typeface="NikoshBAN" panose="02000000000000000000" pitchFamily="2" charset="0"/>
              </a:rPr>
              <a:t>2.101001000100001…….</a:t>
            </a:r>
          </a:p>
          <a:p>
            <a:r>
              <a:rPr lang="en-US" sz="2800" dirty="0">
                <a:cs typeface="NikoshBAN" panose="02000000000000000000" pitchFamily="2" charset="0"/>
              </a:rPr>
              <a:t>  b =  2.202002000200002……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স্পটত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2800" dirty="0">
                <a:cs typeface="NikoshBAN" panose="02000000000000000000" pitchFamily="2" charset="0"/>
              </a:rPr>
              <a:t>2&lt; 2.101001000100001….&lt;2.5</a:t>
            </a:r>
          </a:p>
          <a:p>
            <a:r>
              <a:rPr lang="bn-BD" sz="2800" dirty="0">
                <a:cs typeface="NikoshBAN" panose="02000000000000000000" pitchFamily="2" charset="0"/>
              </a:rPr>
              <a:t>         এবং </a:t>
            </a:r>
            <a:r>
              <a:rPr lang="en-US" sz="2800" dirty="0">
                <a:cs typeface="NikoshBAN" panose="02000000000000000000" pitchFamily="2" charset="0"/>
              </a:rPr>
              <a:t>2&lt; 2.202002000200002….&lt;2.5</a:t>
            </a:r>
          </a:p>
          <a:p>
            <a:r>
              <a:rPr lang="en-US" sz="2800" dirty="0">
                <a:cs typeface="NikoshBAN" panose="02000000000000000000" pitchFamily="2" charset="0"/>
              </a:rPr>
              <a:t> </a:t>
            </a:r>
            <a:r>
              <a:rPr lang="bn-BD" sz="2800" dirty="0">
                <a:cs typeface="NikoshBAN" panose="02000000000000000000" pitchFamily="2" charset="0"/>
              </a:rPr>
              <a:t>সুতরাং</a:t>
            </a:r>
            <a:r>
              <a:rPr lang="en-US" sz="2800" dirty="0">
                <a:cs typeface="NikoshBAN" panose="02000000000000000000" pitchFamily="2" charset="0"/>
              </a:rPr>
              <a:t> 2 </a:t>
            </a:r>
            <a:r>
              <a:rPr lang="bn-BD" sz="2800" dirty="0">
                <a:cs typeface="NikoshBAN" panose="02000000000000000000" pitchFamily="2" charset="0"/>
              </a:rPr>
              <a:t>এবং </a:t>
            </a:r>
            <a:r>
              <a:rPr lang="en-US" sz="2800" dirty="0">
                <a:cs typeface="NikoshBAN" panose="02000000000000000000" pitchFamily="2" charset="0"/>
              </a:rPr>
              <a:t>2.5 </a:t>
            </a:r>
            <a:r>
              <a:rPr lang="bn-BD" sz="2800" dirty="0">
                <a:cs typeface="NikoshBAN" panose="02000000000000000000" pitchFamily="2" charset="0"/>
              </a:rPr>
              <a:t>এর মধ্যে </a:t>
            </a:r>
            <a:r>
              <a:rPr lang="en-US" sz="2800" dirty="0">
                <a:cs typeface="NikoshBAN" panose="02000000000000000000" pitchFamily="2" charset="0"/>
              </a:rPr>
              <a:t>a </a:t>
            </a:r>
            <a:r>
              <a:rPr lang="bn-BD" sz="2800" dirty="0">
                <a:cs typeface="NikoshBAN" panose="02000000000000000000" pitchFamily="2" charset="0"/>
              </a:rPr>
              <a:t>ও </a:t>
            </a:r>
            <a:r>
              <a:rPr lang="en-US" sz="2800" dirty="0">
                <a:cs typeface="NikoshBAN" panose="02000000000000000000" pitchFamily="2" charset="0"/>
              </a:rPr>
              <a:t>b</a:t>
            </a:r>
            <a:r>
              <a:rPr lang="bn-BD" sz="2800" dirty="0">
                <a:cs typeface="NikoshBAN" panose="02000000000000000000" pitchFamily="2" charset="0"/>
              </a:rPr>
              <a:t> অবস্থিত এবং তারা উভয় </a:t>
            </a:r>
          </a:p>
          <a:p>
            <a:r>
              <a:rPr lang="bn-BD" sz="2800" dirty="0">
                <a:cs typeface="NikoshBAN" panose="02000000000000000000" pitchFamily="2" charset="0"/>
              </a:rPr>
              <a:t>অমূলদ সংখ্যা ।   </a:t>
            </a:r>
          </a:p>
          <a:p>
            <a:r>
              <a:rPr lang="en-US" sz="3200" dirty="0">
                <a:cs typeface="NikoshBAN" panose="02000000000000000000" pitchFamily="2" charset="0"/>
              </a:rPr>
              <a:t> </a:t>
            </a:r>
            <a:r>
              <a:rPr lang="bn-BD" sz="2800" dirty="0">
                <a:cs typeface="NikoshBAN" panose="02000000000000000000" pitchFamily="2" charset="0"/>
              </a:rPr>
              <a:t>সুতরাং </a:t>
            </a:r>
            <a:r>
              <a:rPr lang="en-US" sz="2800" dirty="0">
                <a:cs typeface="NikoshBAN" panose="02000000000000000000" pitchFamily="2" charset="0"/>
              </a:rPr>
              <a:t>a </a:t>
            </a:r>
            <a:r>
              <a:rPr lang="bn-BD" sz="2800" dirty="0">
                <a:cs typeface="NikoshBAN" panose="02000000000000000000" pitchFamily="2" charset="0"/>
              </a:rPr>
              <a:t>ও </a:t>
            </a:r>
            <a:r>
              <a:rPr lang="en-US" sz="2800" dirty="0">
                <a:cs typeface="NikoshBAN" panose="02000000000000000000" pitchFamily="2" charset="0"/>
              </a:rPr>
              <a:t>b</a:t>
            </a:r>
            <a:r>
              <a:rPr lang="bn-BD" sz="2800" dirty="0">
                <a:cs typeface="NikoshBAN" panose="02000000000000000000" pitchFamily="2" charset="0"/>
              </a:rPr>
              <a:t> দুইটি অমূলদ সংখ্যা যা </a:t>
            </a:r>
            <a:r>
              <a:rPr lang="en-US" sz="2800" dirty="0">
                <a:cs typeface="NikoshBAN" panose="02000000000000000000" pitchFamily="2" charset="0"/>
              </a:rPr>
              <a:t>2 </a:t>
            </a:r>
            <a:r>
              <a:rPr lang="bn-BD" sz="2800" dirty="0">
                <a:cs typeface="NikoshBAN" panose="02000000000000000000" pitchFamily="2" charset="0"/>
              </a:rPr>
              <a:t>এবং </a:t>
            </a:r>
            <a:r>
              <a:rPr lang="en-US" sz="2800" dirty="0">
                <a:cs typeface="NikoshBAN" panose="02000000000000000000" pitchFamily="2" charset="0"/>
              </a:rPr>
              <a:t>2.5 </a:t>
            </a:r>
            <a:r>
              <a:rPr lang="bn-BD" sz="2800" dirty="0">
                <a:cs typeface="NikoshBAN" panose="02000000000000000000" pitchFamily="2" charset="0"/>
              </a:rPr>
              <a:t>এর মধ্যে অবস্থিত।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28900" y="142637"/>
            <a:ext cx="3429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866900" y="884075"/>
                <a:ext cx="4953000" cy="49763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BD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প্রমাণ কর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BD" sz="2400" i="1" smtClean="0">
                            <a:latin typeface="Cambria Math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anose="02000000000000000000" pitchFamily="2" charset="0"/>
                          </a:rPr>
                          <m:t>2</m:t>
                        </m:r>
                      </m:e>
                    </m:rad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 </m:t>
                    </m:r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একটি</m:t>
                    </m:r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  </m:t>
                    </m:r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অমূলদ</m:t>
                    </m:r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 </m:t>
                    </m:r>
                    <m:r>
                      <a:rPr lang="bn-BD" sz="2400" b="0" i="0" smtClean="0">
                        <a:latin typeface="Cambria Math"/>
                        <a:cs typeface="NikoshBAN" panose="02000000000000000000" pitchFamily="2" charset="0"/>
                      </a:rPr>
                      <m:t>সংখ্যা।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884075"/>
                <a:ext cx="4953000" cy="497637"/>
              </a:xfrm>
              <a:prstGeom prst="rect">
                <a:avLst/>
              </a:prstGeom>
              <a:blipFill rotWithShape="1">
                <a:blip r:embed="rId2"/>
                <a:stretch>
                  <a:fillRect t="-1220" b="-28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0727946"/>
                  </p:ext>
                </p:extLst>
              </p:nvPr>
            </p:nvGraphicFramePr>
            <p:xfrm>
              <a:off x="152400" y="1520371"/>
              <a:ext cx="8763000" cy="5260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4256"/>
                    <a:gridCol w="4568744"/>
                  </a:tblGrid>
                  <a:tr h="5032829">
                    <a:tc>
                      <a:txBody>
                        <a:bodyPr/>
                        <a:lstStyle/>
                        <a:p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আমরা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জানি,</a:t>
                          </a:r>
                        </a:p>
                        <a:p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&lt;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&lt;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4 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∴ 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&lt;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&lt;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 </m:t>
                                  </m:r>
                                </m:e>
                              </m:rad>
                            </m:oMath>
                          </a14:m>
                          <a:endParaRPr lang="en-US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বা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, </a:t>
                          </a:r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 &lt;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 &lt;  2</a:t>
                          </a:r>
                          <a:endParaRPr lang="en-US" sz="1600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bn-BD" sz="1600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সুতরাং</a:t>
                          </a:r>
                          <a:r>
                            <a:rPr lang="bn-BD" sz="1600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bn-BD" sz="1600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sz="1600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এর</a:t>
                          </a:r>
                          <a:r>
                            <a:rPr lang="bn-BD" sz="1600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মান </a:t>
                          </a:r>
                          <a:r>
                            <a:rPr lang="en-US" sz="1600" b="0" baseline="0" dirty="0" smtClean="0">
                              <a:solidFill>
                                <a:schemeClr val="tx1"/>
                              </a:solidFill>
                            </a:rPr>
                            <a:t>1</a:t>
                          </a:r>
                          <a:r>
                            <a:rPr lang="bn-BD" sz="1600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sz="1600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অপেক্ষা বড় এবং </a:t>
                          </a:r>
                          <a:r>
                            <a:rPr lang="en-US" sz="1600" b="0" baseline="0" dirty="0" smtClean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r>
                            <a:rPr lang="bn-BD" sz="1600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অপেক্ষা ছোট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। </a:t>
                          </a: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অতএব,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পূর্ণসংখ্যা  নয় । </a:t>
                          </a:r>
                        </a:p>
                        <a:p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মূলদ সুংখ্যা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অথবা অমূলদসংখ্যা।</a:t>
                          </a: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যদি 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 মূলদ সংখ্যা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হয় তবে-</a:t>
                          </a: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ধরি,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bn-BD" b="0" i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=</m:t>
                              </m:r>
                            </m:oMath>
                          </a14:m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bn-BD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p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যেখানে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p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ও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q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স্বাভাবিক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ও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পরস্পর  সহ  মৌলিক এবং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q&gt;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+mj-lt"/>
                              <a:cs typeface="NikoshBAN" panose="02000000000000000000" pitchFamily="2" charset="0"/>
                            </a:rPr>
                            <a:t>1</a:t>
                          </a:r>
                          <a:endParaRPr lang="en-US" b="0" dirty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বা, </a:t>
                          </a:r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2 =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q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 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বর্গ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করে </a:t>
                          </a: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বা,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en-US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NikoshBAN" panose="02000000000000000000" pitchFamily="2" charset="0"/>
                                </a:rPr>
                                <m:t>2</m:t>
                              </m:r>
                              <m:r>
                                <m:rPr>
                                  <m:nor/>
                                </m:rPr>
                                <a:rPr lang="en-US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NikoshBAN" panose="02000000000000000000" pitchFamily="2" charset="0"/>
                                </a:rPr>
                                <m:t>q</m:t>
                              </m:r>
                              <m:r>
                                <m:rPr>
                                  <m:nor/>
                                </m:rPr>
                                <a:rPr lang="en-US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NikoshBAN" panose="02000000000000000000" pitchFamily="2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উভয়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পক্ষকে 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+mj-lt"/>
                              <a:cs typeface="NikoshBAN" panose="02000000000000000000" pitchFamily="2" charset="0"/>
                            </a:rPr>
                            <a:t>q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  দ্বারা গুন করে। </a:t>
                          </a:r>
                          <a:endParaRPr lang="en-US" b="0" baseline="0" dirty="0" smtClean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  <a:p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স্পষ্টত ,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+mj-lt"/>
                              <a:cs typeface="NikoshBAN" panose="02000000000000000000" pitchFamily="2" charset="0"/>
                            </a:rPr>
                            <a:t>2q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পূর্ণ সংখ্যা  কিন্তু 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পূর্ণ সংখ্যা নয় ,কারন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p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ও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q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স্বাভাবিক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সংখ্যা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ও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পরস্পর  সহ  মৌলিক এবং 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q&gt; </a:t>
                          </a:r>
                          <a:r>
                            <a:rPr lang="en-US" sz="1800" b="0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NikoshBAN" panose="02000000000000000000" pitchFamily="2" charset="0"/>
                            </a:rPr>
                            <a:t>1</a:t>
                          </a:r>
                          <a:r>
                            <a:rPr lang="bn-BD" sz="1800" b="0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NikoshBAN" panose="02000000000000000000" pitchFamily="2" charset="0"/>
                            </a:rPr>
                            <a:t>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∴</m:t>
                              </m:r>
                            </m:oMath>
                          </a14:m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</a:t>
                          </a:r>
                          <a:r>
                            <a:rPr lang="en-US" sz="1800" b="0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NikoshBAN" panose="02000000000000000000" pitchFamily="2" charset="0"/>
                            </a:rPr>
                            <a:t>2q </a:t>
                          </a:r>
                          <a:r>
                            <a:rPr lang="bn-BD" sz="1800" b="0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NikoshBAN" panose="02000000000000000000" pitchFamily="2" charset="0"/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এবং </a:t>
                          </a:r>
                          <a:r>
                            <a:rPr lang="bn-BD" sz="1800" b="0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NikoshBAN" panose="02000000000000000000" pitchFamily="2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b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সমান হতে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পারেনা , অর্থাৎ</a:t>
                          </a:r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NikoshBAN" panose="02000000000000000000" pitchFamily="2" charset="0"/>
                                </a:rPr>
                                <m:t>2</m:t>
                              </m:r>
                              <m:r>
                                <a:rPr lang="en-US" b="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cs typeface="NikoshBAN" panose="02000000000000000000" pitchFamily="2" charset="0"/>
                                </a:rPr>
                                <m:t>𝑞</m:t>
                              </m:r>
                              <m:r>
                                <a:rPr lang="en-US" b="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NikoshBAN" panose="02000000000000000000" pitchFamily="2" charset="0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endParaRPr lang="en-US" b="0" i="1" baseline="0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  <a:cs typeface="NikoshBAN" panose="02000000000000000000" pitchFamily="2" charset="0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∴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এর মান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bn-BD" b="0" i="1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p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dirty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আকারের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কোন সংখ্যা  হতে পারেনা।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অর্থাৎ</a:t>
                          </a:r>
                          <a14:m>
                            <m:oMath xmlns:m="http://schemas.openxmlformats.org/officeDocument/2006/math"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bn-BD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NikoshBAN" panose="02000000000000000000" pitchFamily="2" charset="0"/>
                                </a:rPr>
                                <m:t>≠</m:t>
                              </m:r>
                              <m:f>
                                <m:fPr>
                                  <m:ctrlPr>
                                    <a:rPr lang="en-US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b="0" i="1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p</m:t>
                                      </m:r>
                                    </m:e>
                                    <m:sup>
                                      <m:r>
                                        <m:rPr>
                                          <m:nor/>
                                        </m:rPr>
                                        <a:rPr lang="en-US" b="0" i="0" baseline="0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NikoshBAN" panose="02000000000000000000" pitchFamily="2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b="0" i="0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NikoshBAN" panose="02000000000000000000" pitchFamily="2" charset="0"/>
                                    </a:rPr>
                                    <m:t>q</m:t>
                                  </m:r>
                                </m:den>
                              </m:f>
                            </m:oMath>
                          </a14:m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।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∴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oMath>
                          </a14:m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bn-BD" b="0" baseline="0" dirty="0" smtClean="0">
                              <a:solidFill>
                                <a:schemeClr val="tx1"/>
                              </a:solidFill>
                              <a:latin typeface="NikoshBAN" panose="02000000000000000000" pitchFamily="2" charset="0"/>
                              <a:cs typeface="NikoshBAN" panose="02000000000000000000" pitchFamily="2" charset="0"/>
                            </a:rPr>
                            <a:t>একটি অমূলদ সংখ্যা।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bn-BD" b="0" baseline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endParaRPr lang="bn-BD" b="0" baseline="0" dirty="0" smtClean="0">
                            <a:solidFill>
                              <a:schemeClr val="tx1"/>
                            </a:solidFill>
                            <a:latin typeface="NikoshBAN" panose="02000000000000000000" pitchFamily="2" charset="0"/>
                            <a:cs typeface="NikoshBAN" panose="02000000000000000000" pitchFamily="2" charset="0"/>
                          </a:endParaRPr>
                        </a:p>
                        <a:p>
                          <a:endParaRPr lang="en-US" b="0" dirty="0" smtClean="0">
                            <a:solidFill>
                              <a:schemeClr val="tx1"/>
                            </a:solidFill>
                          </a:endParaRPr>
                        </a:p>
                        <a:p>
                          <a:r>
                            <a:rPr lang="en-US" b="0" baseline="0" dirty="0" smtClean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endParaRPr lang="en-US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0727946"/>
                  </p:ext>
                </p:extLst>
              </p:nvPr>
            </p:nvGraphicFramePr>
            <p:xfrm>
              <a:off x="152400" y="1520371"/>
              <a:ext cx="8763000" cy="52603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94256"/>
                    <a:gridCol w="4568744"/>
                  </a:tblGrid>
                  <a:tr h="52603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63" r="-109012" b="-1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91733" t="-463" b="-11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5831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00200" y="685800"/>
            <a:ext cx="1219200" cy="1219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191000" y="685800"/>
            <a:ext cx="1371600" cy="1219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934200" y="665018"/>
            <a:ext cx="1295400" cy="12192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43100" y="1200697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3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05300" y="1004038"/>
                <a:ext cx="1219200" cy="582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bn-BD" sz="2800" b="0" i="1" smtClean="0"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300" y="1004038"/>
                <a:ext cx="1219200" cy="58272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239000" y="1143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3.5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600200" y="2179721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১নং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2133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২নং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39000" y="2133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৩নং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2595265"/>
            <a:ext cx="8610599" cy="412420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 ৩ নং সংখ্যাটি কোন ধরনের সংখ্যা ?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খ)  প্রমাণ  কর ২নং  সংখ্যাটি  একটি অমূলদ সংখ্যা।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গ)  ১নং  ও ৩ নং সংখ্যাটির মধ্যে দুইটি অমূলদ সংখ্যা লেখ।</a:t>
            </a:r>
          </a:p>
          <a:p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000" dirty="0" smtClean="0"/>
              <a:t> 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1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/>
      <p:bldP spid="9" grpId="0"/>
      <p:bldP spid="10" grpId="0"/>
      <p:bldP spid="11" grpId="0"/>
      <p:bldP spid="12" grpId="0"/>
      <p:bldP spid="13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162629" y="990600"/>
            <a:ext cx="5029200" cy="114300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540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14829" y="3179405"/>
                <a:ext cx="7924800" cy="913070"/>
              </a:xfrm>
              <a:prstGeom prst="rect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800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bn-BD" sz="4800" b="0" i="1" smtClean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m:rPr>
                        <m:nor/>
                      </m:rPr>
                      <a:rPr lang="bn-BD" sz="4000" dirty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m:t>সংখ্যাটি  একটি অমুলদ সংখ্যা</m:t>
                    </m:r>
                  </m:oMath>
                </a14:m>
                <a:r>
                  <a:rPr lang="bn-BD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প্রমাণ কর। </a:t>
                </a:r>
                <a:endParaRPr lang="bn-BD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29" y="3179405"/>
                <a:ext cx="7924800" cy="91307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 w="381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60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4086" y="410029"/>
            <a:ext cx="6553200" cy="36317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048000" y="4572000"/>
            <a:ext cx="3657600" cy="17526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3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3073</TotalTime>
  <Words>661</Words>
  <Application>Microsoft Office PowerPoint</Application>
  <PresentationFormat>On-screen Show (4:3)</PresentationFormat>
  <Paragraphs>160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SAHAJALAL HIGH SCHOO</dc:creator>
  <cp:lastModifiedBy>Doel-1612i3</cp:lastModifiedBy>
  <cp:revision>290</cp:revision>
  <dcterms:created xsi:type="dcterms:W3CDTF">2006-08-16T00:00:00Z</dcterms:created>
  <dcterms:modified xsi:type="dcterms:W3CDTF">2014-01-23T04:30:44Z</dcterms:modified>
</cp:coreProperties>
</file>